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20.xml" ContentType="application/vnd.openxmlformats-officedocument.presentationml.slideMaster+xml"/>
  <Override PartName="/ppt/slideMasters/slideMaster3.xml" ContentType="application/vnd.openxmlformats-officedocument.presentationml.slideMaster+xml"/>
  <Override PartName="/ppt/slideMasters/slideMaster21.xml" ContentType="application/vnd.openxmlformats-officedocument.presentationml.slideMaster+xml"/>
  <Override PartName="/ppt/slideMasters/slideMaster4.xml" ContentType="application/vnd.openxmlformats-officedocument.presentationml.slideMaster+xml"/>
  <Override PartName="/ppt/slideMasters/slideMaster22.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23.xml" ContentType="application/vnd.openxmlformats-officedocument.presentationml.slideMaster+xml"/>
  <Override PartName="/ppt/slideMasters/slideMaster7.xml" ContentType="application/vnd.openxmlformats-officedocument.presentationml.slideMaster+xml"/>
  <Override PartName="/ppt/slideMasters/slideMaster24.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_rels/slideMaster1.xml.rels" ContentType="application/vnd.openxmlformats-package.relationships+xml"/>
  <Override PartName="/ppt/slideMasters/_rels/slideMaster22.xml.rels" ContentType="application/vnd.openxmlformats-package.relationships+xml"/>
  <Override PartName="/ppt/slideMasters/_rels/slideMaster2.xml.rels" ContentType="application/vnd.openxmlformats-package.relationships+xml"/>
  <Override PartName="/ppt/slideMasters/_rels/slideMaster20.xml.rels" ContentType="application/vnd.openxmlformats-package.relationships+xml"/>
  <Override PartName="/ppt/slideMasters/_rels/slideMaster3.xml.rels" ContentType="application/vnd.openxmlformats-package.relationships+xml"/>
  <Override PartName="/ppt/slideMasters/_rels/slideMaster21.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23.xml.rels" ContentType="application/vnd.openxmlformats-package.relationships+xml"/>
  <Override PartName="/ppt/slideMasters/_rels/slideMaster6.xml.rels" ContentType="application/vnd.openxmlformats-package.relationships+xml"/>
  <Override PartName="/ppt/slideMasters/_rels/slideMaster24.xml.rels" ContentType="application/vnd.openxmlformats-package.relationships+xml"/>
  <Override PartName="/ppt/slideMasters/_rels/slideMaster7.xml.rels" ContentType="application/vnd.openxmlformats-package.relationships+xml"/>
  <Override PartName="/ppt/slideMasters/_rels/slideMaster8.xml.rels" ContentType="application/vnd.openxmlformats-package.relationships+xml"/>
  <Override PartName="/ppt/slideMasters/_rels/slideMaster9.xml.rels" ContentType="application/vnd.openxmlformats-package.relationships+xml"/>
  <Override PartName="/ppt/slideMasters/_rels/slideMaster10.xml.rels" ContentType="application/vnd.openxmlformats-package.relationships+xml"/>
  <Override PartName="/ppt/slideMasters/_rels/slideMaster11.xml.rels" ContentType="application/vnd.openxmlformats-package.relationships+xml"/>
  <Override PartName="/ppt/slideMasters/_rels/slideMaster12.xml.rels" ContentType="application/vnd.openxmlformats-package.relationships+xml"/>
  <Override PartName="/ppt/slideMasters/_rels/slideMaster13.xml.rels" ContentType="application/vnd.openxmlformats-package.relationships+xml"/>
  <Override PartName="/ppt/slideMasters/_rels/slideMaster14.xml.rels" ContentType="application/vnd.openxmlformats-package.relationships+xml"/>
  <Override PartName="/ppt/slideMasters/_rels/slideMaster15.xml.rels" ContentType="application/vnd.openxmlformats-package.relationships+xml"/>
  <Override PartName="/ppt/slideMasters/_rels/slideMaster16.xml.rels" ContentType="application/vnd.openxmlformats-package.relationships+xml"/>
  <Override PartName="/ppt/slideMasters/_rels/slideMaster17.xml.rels" ContentType="application/vnd.openxmlformats-package.relationships+xml"/>
  <Override PartName="/ppt/slideMasters/_rels/slideMaster18.xml.rels" ContentType="application/vnd.openxmlformats-package.relationships+xml"/>
  <Override PartName="/ppt/slideMasters/_rels/slideMaster19.xml.rels" ContentType="application/vnd.openxmlformats-package.relationships+xml"/>
  <Override PartName="/ppt/notesMasters/notesMaster1.xml" ContentType="application/vnd.openxmlformats-officedocument.presentationml.notesMaster+xml"/>
  <Override PartName="/ppt/notesMasters/_rels/notesMaster1.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theme/theme19.xml" ContentType="application/vnd.openxmlformats-officedocument.theme+xml"/>
  <Override PartName="/ppt/theme/theme20.xml" ContentType="application/vnd.openxmlformats-officedocument.theme+xml"/>
  <Override PartName="/ppt/theme/theme21.xml" ContentType="application/vnd.openxmlformats-officedocument.theme+xml"/>
  <Override PartName="/ppt/theme/theme22.xml" ContentType="application/vnd.openxmlformats-officedocument.theme+xml"/>
  <Override PartName="/ppt/theme/theme23.xml" ContentType="application/vnd.openxmlformats-officedocument.theme+xml"/>
  <Override PartName="/ppt/theme/theme24.xml" ContentType="application/vnd.openxmlformats-officedocument.theme+xml"/>
  <Override PartName="/ppt/theme/theme25.xml" ContentType="application/vnd.openxmlformats-officedocument.theme+xml"/>
  <Override PartName="/ppt/notesSlides/notesSlide2.xml" ContentType="application/vnd.openxmlformats-officedocument.presentationml.notesSlide+xml"/>
  <Override PartName="/ppt/notesSlides/notesSlide10.xml" ContentType="application/vnd.openxmlformats-officedocument.presentationml.notesSlide+xml"/>
  <Override PartName="/ppt/notesSlides/notesSlide3.xml" ContentType="application/vnd.openxmlformats-officedocument.presentationml.notesSlide+xml"/>
  <Override PartName="/ppt/notesSlides/notesSlide11.xml" ContentType="application/vnd.openxmlformats-officedocument.presentationml.notesSlide+xml"/>
  <Override PartName="/ppt/notesSlides/notesSlide4.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_rels/notesSlide10.xml.rels" ContentType="application/vnd.openxmlformats-package.relationships+xml"/>
  <Override PartName="/ppt/notesSlides/_rels/notesSlide2.xml.rels" ContentType="application/vnd.openxmlformats-package.relationships+xml"/>
  <Override PartName="/ppt/notesSlides/_rels/notesSlide11.xml.rels" ContentType="application/vnd.openxmlformats-package.relationships+xml"/>
  <Override PartName="/ppt/notesSlides/_rels/notesSlide7.xml.rels" ContentType="application/vnd.openxmlformats-package.relationships+xml"/>
  <Override PartName="/ppt/notesSlides/_rels/notesSlide3.xml.rels" ContentType="application/vnd.openxmlformats-package.relationships+xml"/>
  <Override PartName="/ppt/notesSlides/_rels/notesSlide12.xml.rels" ContentType="application/vnd.openxmlformats-package.relationships+xml"/>
  <Override PartName="/ppt/notesSlides/_rels/notesSlide8.xml.rels" ContentType="application/vnd.openxmlformats-package.relationships+xml"/>
  <Override PartName="/ppt/notesSlides/_rels/notesSlide4.xml.rels" ContentType="application/vnd.openxmlformats-package.relationships+xml"/>
  <Override PartName="/ppt/notesSlides/_rels/notesSlide13.xml.rels" ContentType="application/vnd.openxmlformats-package.relationships+xml"/>
  <Override PartName="/ppt/notesSlides/_rels/notesSlide14.xml.rels" ContentType="application/vnd.openxmlformats-package.relationships+xml"/>
  <Override PartName="/ppt/notesSlides/_rels/notesSlide17.xml.rels" ContentType="application/vnd.openxmlformats-package.relationships+xml"/>
  <Override PartName="/ppt/notesSlides/_rels/notesSlide18.xml.rels" ContentType="application/vnd.openxmlformats-package.relationships+xml"/>
  <Override PartName="/ppt/notesSlides/_rels/notesSlide19.xml.rels" ContentType="application/vnd.openxmlformats-package.relationships+xml"/>
  <Override PartName="/ppt/notesSlides/_rels/notesSlide20.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_rels/slide1.xml.rels" ContentType="application/vnd.openxmlformats-package.relationships+xml"/>
  <Override PartName="/ppt/slides/_rels/slide22.xml.rels" ContentType="application/vnd.openxmlformats-package.relationships+xml"/>
  <Override PartName="/ppt/slides/_rels/slide2.xml.rels" ContentType="application/vnd.openxmlformats-package.relationships+xml"/>
  <Override PartName="/ppt/slides/_rels/slide20.xml.rels" ContentType="application/vnd.openxmlformats-package.relationships+xml"/>
  <Override PartName="/ppt/slides/_rels/slide3.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23.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media/image1.jpeg" ContentType="image/jpeg"/>
  <Override PartName="/ppt/media/image17.jpeg" ContentType="image/jpeg"/>
  <Override PartName="/ppt/media/image3.png" ContentType="image/png"/>
  <Override PartName="/ppt/media/image2.png" ContentType="image/png"/>
  <Override PartName="/ppt/media/image4.jpeg" ContentType="image/jpeg"/>
  <Override PartName="/ppt/media/image5.jpeg" ContentType="image/jpeg"/>
  <Override PartName="/ppt/media/image6.png" ContentType="image/png"/>
  <Override PartName="/ppt/media/image8.jpeg" ContentType="image/jpeg"/>
  <Override PartName="/ppt/media/image7.jpeg" ContentType="image/jpeg"/>
  <Override PartName="/ppt/media/image9.jpeg" ContentType="image/jpeg"/>
  <Override PartName="/ppt/media/image10.jpeg" ContentType="image/jpeg"/>
  <Override PartName="/ppt/media/image11.jpeg" ContentType="image/jpeg"/>
  <Override PartName="/ppt/media/image12.jpeg" ContentType="image/jpeg"/>
  <Override PartName="/ppt/media/image13.jpeg" ContentType="image/jpeg"/>
  <Override PartName="/ppt/media/image14.jpeg" ContentType="image/jpeg"/>
  <Override PartName="/ppt/media/image15.jpeg" ContentType="image/jpeg"/>
  <Override PartName="/ppt/media/image16.jpeg" ContentType="image/jpeg"/>
  <Override PartName="/ppt/presProps.xml" ContentType="application/vnd.openxmlformats-officedocument.presentationml.presProps+xml"/>
  <Override PartName="/ppt/_rels/presentation.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 id="2147483652" r:id="rId4"/>
    <p:sldMasterId id="2147483654" r:id="rId5"/>
    <p:sldMasterId id="2147483656" r:id="rId6"/>
    <p:sldMasterId id="2147483658" r:id="rId7"/>
    <p:sldMasterId id="2147483660" r:id="rId8"/>
    <p:sldMasterId id="2147483662" r:id="rId9"/>
    <p:sldMasterId id="2147483664" r:id="rId10"/>
    <p:sldMasterId id="2147483666" r:id="rId11"/>
    <p:sldMasterId id="2147483668" r:id="rId12"/>
    <p:sldMasterId id="2147483670" r:id="rId13"/>
    <p:sldMasterId id="2147483672" r:id="rId14"/>
    <p:sldMasterId id="2147483674" r:id="rId15"/>
    <p:sldMasterId id="2147483676" r:id="rId16"/>
    <p:sldMasterId id="2147483678" r:id="rId17"/>
    <p:sldMasterId id="2147483680" r:id="rId18"/>
    <p:sldMasterId id="2147483682" r:id="rId19"/>
    <p:sldMasterId id="2147483684" r:id="rId20"/>
    <p:sldMasterId id="2147483686" r:id="rId21"/>
    <p:sldMasterId id="2147483688" r:id="rId22"/>
    <p:sldMasterId id="2147483690" r:id="rId23"/>
    <p:sldMasterId id="2147483692" r:id="rId24"/>
    <p:sldMasterId id="2147483694" r:id="rId25"/>
  </p:sldMasterIdLst>
  <p:notesMasterIdLst>
    <p:notesMasterId r:id="rId26"/>
  </p:notesMasterIdLst>
  <p:sldIdLst>
    <p:sldId id="256" r:id="rId27"/>
    <p:sldId id="257" r:id="rId28"/>
    <p:sldId id="258" r:id="rId29"/>
    <p:sldId id="259" r:id="rId30"/>
    <p:sldId id="260" r:id="rId31"/>
    <p:sldId id="261" r:id="rId32"/>
    <p:sldId id="262" r:id="rId33"/>
    <p:sldId id="263" r:id="rId34"/>
    <p:sldId id="264" r:id="rId35"/>
    <p:sldId id="265" r:id="rId36"/>
    <p:sldId id="266" r:id="rId37"/>
    <p:sldId id="267" r:id="rId38"/>
    <p:sldId id="268" r:id="rId39"/>
    <p:sldId id="269" r:id="rId40"/>
    <p:sldId id="270" r:id="rId41"/>
    <p:sldId id="271" r:id="rId42"/>
    <p:sldId id="272" r:id="rId43"/>
    <p:sldId id="273" r:id="rId44"/>
    <p:sldId id="274" r:id="rId45"/>
    <p:sldId id="275" r:id="rId46"/>
    <p:sldId id="276" r:id="rId47"/>
    <p:sldId id="277" r:id="rId48"/>
    <p:sldId id="278" r:id="rId49"/>
  </p:sldIdLst>
  <p:sldSz cx="12192000" cy="6858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Master" Target="slideMasters/slideMaster9.xml"/><Relationship Id="rId11" Type="http://schemas.openxmlformats.org/officeDocument/2006/relationships/slideMaster" Target="slideMasters/slideMaster10.xml"/><Relationship Id="rId12" Type="http://schemas.openxmlformats.org/officeDocument/2006/relationships/slideMaster" Target="slideMasters/slideMaster11.xml"/><Relationship Id="rId13" Type="http://schemas.openxmlformats.org/officeDocument/2006/relationships/slideMaster" Target="slideMasters/slideMaster12.xml"/><Relationship Id="rId14" Type="http://schemas.openxmlformats.org/officeDocument/2006/relationships/slideMaster" Target="slideMasters/slideMaster13.xml"/><Relationship Id="rId15" Type="http://schemas.openxmlformats.org/officeDocument/2006/relationships/slideMaster" Target="slideMasters/slideMaster14.xml"/><Relationship Id="rId16" Type="http://schemas.openxmlformats.org/officeDocument/2006/relationships/slideMaster" Target="slideMasters/slideMaster15.xml"/><Relationship Id="rId17" Type="http://schemas.openxmlformats.org/officeDocument/2006/relationships/slideMaster" Target="slideMasters/slideMaster16.xml"/><Relationship Id="rId18" Type="http://schemas.openxmlformats.org/officeDocument/2006/relationships/slideMaster" Target="slideMasters/slideMaster17.xml"/><Relationship Id="rId19" Type="http://schemas.openxmlformats.org/officeDocument/2006/relationships/slideMaster" Target="slideMasters/slideMaster18.xml"/><Relationship Id="rId20" Type="http://schemas.openxmlformats.org/officeDocument/2006/relationships/slideMaster" Target="slideMasters/slideMaster19.xml"/><Relationship Id="rId21" Type="http://schemas.openxmlformats.org/officeDocument/2006/relationships/slideMaster" Target="slideMasters/slideMaster20.xml"/><Relationship Id="rId22" Type="http://schemas.openxmlformats.org/officeDocument/2006/relationships/slideMaster" Target="slideMasters/slideMaster21.xml"/><Relationship Id="rId23" Type="http://schemas.openxmlformats.org/officeDocument/2006/relationships/slideMaster" Target="slideMasters/slideMaster22.xml"/><Relationship Id="rId24" Type="http://schemas.openxmlformats.org/officeDocument/2006/relationships/slideMaster" Target="slideMasters/slideMaster23.xml"/><Relationship Id="rId25" Type="http://schemas.openxmlformats.org/officeDocument/2006/relationships/slideMaster" Target="slideMasters/slideMaster24.xml"/><Relationship Id="rId26" Type="http://schemas.openxmlformats.org/officeDocument/2006/relationships/notesMaster" Target="notesMasters/notesMaster1.xml"/><Relationship Id="rId27" Type="http://schemas.openxmlformats.org/officeDocument/2006/relationships/slide" Target="slides/slide1.xml"/><Relationship Id="rId28" Type="http://schemas.openxmlformats.org/officeDocument/2006/relationships/slide" Target="slides/slide2.xml"/><Relationship Id="rId29" Type="http://schemas.openxmlformats.org/officeDocument/2006/relationships/slide" Target="slides/slide3.xml"/><Relationship Id="rId30" Type="http://schemas.openxmlformats.org/officeDocument/2006/relationships/slide" Target="slides/slide4.xml"/><Relationship Id="rId31" Type="http://schemas.openxmlformats.org/officeDocument/2006/relationships/slide" Target="slides/slide5.xml"/><Relationship Id="rId32" Type="http://schemas.openxmlformats.org/officeDocument/2006/relationships/slide" Target="slides/slide6.xml"/><Relationship Id="rId33" Type="http://schemas.openxmlformats.org/officeDocument/2006/relationships/slide" Target="slides/slide7.xml"/><Relationship Id="rId34" Type="http://schemas.openxmlformats.org/officeDocument/2006/relationships/slide" Target="slides/slide8.xml"/><Relationship Id="rId35" Type="http://schemas.openxmlformats.org/officeDocument/2006/relationships/slide" Target="slides/slide9.xml"/><Relationship Id="rId36" Type="http://schemas.openxmlformats.org/officeDocument/2006/relationships/slide" Target="slides/slide10.xml"/><Relationship Id="rId37" Type="http://schemas.openxmlformats.org/officeDocument/2006/relationships/slide" Target="slides/slide11.xml"/><Relationship Id="rId38" Type="http://schemas.openxmlformats.org/officeDocument/2006/relationships/slide" Target="slides/slide12.xml"/><Relationship Id="rId39" Type="http://schemas.openxmlformats.org/officeDocument/2006/relationships/slide" Target="slides/slide13.xml"/><Relationship Id="rId40" Type="http://schemas.openxmlformats.org/officeDocument/2006/relationships/slide" Target="slides/slide14.xml"/><Relationship Id="rId41" Type="http://schemas.openxmlformats.org/officeDocument/2006/relationships/slide" Target="slides/slide15.xml"/><Relationship Id="rId42" Type="http://schemas.openxmlformats.org/officeDocument/2006/relationships/slide" Target="slides/slide16.xml"/><Relationship Id="rId43" Type="http://schemas.openxmlformats.org/officeDocument/2006/relationships/slide" Target="slides/slide17.xml"/><Relationship Id="rId44" Type="http://schemas.openxmlformats.org/officeDocument/2006/relationships/slide" Target="slides/slide18.xml"/><Relationship Id="rId45" Type="http://schemas.openxmlformats.org/officeDocument/2006/relationships/slide" Target="slides/slide19.xml"/><Relationship Id="rId46" Type="http://schemas.openxmlformats.org/officeDocument/2006/relationships/slide" Target="slides/slide20.xml"/><Relationship Id="rId47" Type="http://schemas.openxmlformats.org/officeDocument/2006/relationships/slide" Target="slides/slide21.xml"/><Relationship Id="rId48" Type="http://schemas.openxmlformats.org/officeDocument/2006/relationships/slide" Target="slides/slide22.xml"/><Relationship Id="rId49" Type="http://schemas.openxmlformats.org/officeDocument/2006/relationships/slide" Target="slides/slide23.xml"/><Relationship Id="rId50"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25.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PlaceHolder 1"/>
          <p:cNvSpPr>
            <a:spLocks noGrp="1"/>
          </p:cNvSpPr>
          <p:nvPr>
            <p:ph type="sldImg"/>
          </p:nvPr>
        </p:nvSpPr>
        <p:spPr>
          <a:xfrm>
            <a:off x="0" y="812520"/>
            <a:ext cx="0" cy="0"/>
          </a:xfrm>
          <a:prstGeom prst="rect">
            <a:avLst/>
          </a:prstGeom>
          <a:noFill/>
          <a:ln w="0">
            <a:noFill/>
          </a:ln>
        </p:spPr>
        <p:txBody>
          <a:bodyPr lIns="0" rIns="0" tIns="0" bIns="0" anchor="ctr">
            <a:noAutofit/>
          </a:bodyPr>
          <a:p>
            <a:pPr algn="ctr"/>
            <a:r>
              <a:rPr b="0" lang="en-IE" sz="4400" strike="noStrike" u="none">
                <a:solidFill>
                  <a:srgbClr val="000000"/>
                </a:solidFill>
                <a:uFillTx/>
                <a:latin typeface="Arial"/>
              </a:rPr>
              <a:t>Cliquez pour déplacer la diapo</a:t>
            </a:r>
            <a:endParaRPr b="0" lang="en-IE" sz="4400" strike="noStrike" u="none">
              <a:solidFill>
                <a:srgbClr val="000000"/>
              </a:solidFill>
              <a:uFillTx/>
              <a:latin typeface="Arial"/>
            </a:endParaRPr>
          </a:p>
        </p:txBody>
      </p:sp>
      <p:sp>
        <p:nvSpPr>
          <p:cNvPr id="129"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marL="216000" indent="-216000">
              <a:buNone/>
            </a:pPr>
            <a:r>
              <a:rPr b="0" lang="en-IE" sz="2000" strike="noStrike" u="none">
                <a:solidFill>
                  <a:srgbClr val="000000"/>
                </a:solidFill>
                <a:uFillTx/>
                <a:latin typeface="Arial"/>
              </a:rPr>
              <a:t>Cliquez pour modifier le format des notes</a:t>
            </a:r>
            <a:endParaRPr b="0" lang="en-IE" sz="2000" strike="noStrike" u="none">
              <a:solidFill>
                <a:srgbClr val="000000"/>
              </a:solidFill>
              <a:uFillTx/>
              <a:latin typeface="Arial"/>
            </a:endParaRPr>
          </a:p>
        </p:txBody>
      </p:sp>
      <p:sp>
        <p:nvSpPr>
          <p:cNvPr id="130" name="PlaceHolder 3"/>
          <p:cNvSpPr>
            <a:spLocks noGrp="1"/>
          </p:cNvSpPr>
          <p:nvPr>
            <p:ph type="hdr"/>
          </p:nvPr>
        </p:nvSpPr>
        <p:spPr>
          <a:xfrm>
            <a:off x="0" y="0"/>
            <a:ext cx="3280680" cy="534240"/>
          </a:xfrm>
          <a:prstGeom prst="rect">
            <a:avLst/>
          </a:prstGeom>
          <a:noFill/>
          <a:ln w="0">
            <a:noFill/>
          </a:ln>
        </p:spPr>
        <p:txBody>
          <a:bodyPr lIns="0" rIns="0" tIns="0" bIns="0" anchor="t">
            <a:noAutofit/>
          </a:bodyPr>
          <a:p>
            <a:pPr indent="0">
              <a:buNone/>
            </a:pPr>
            <a:r>
              <a:rPr b="0" lang="en-IE" sz="1400" strike="noStrike" u="none">
                <a:solidFill>
                  <a:srgbClr val="000000"/>
                </a:solidFill>
                <a:uFillTx/>
                <a:latin typeface="Times New Roman"/>
              </a:rPr>
              <a:t>&lt;en-tête&gt;</a:t>
            </a:r>
            <a:endParaRPr b="0" lang="en-IE" sz="1400" strike="noStrike" u="none">
              <a:solidFill>
                <a:srgbClr val="000000"/>
              </a:solidFill>
              <a:uFillTx/>
              <a:latin typeface="Times New Roman"/>
            </a:endParaRPr>
          </a:p>
        </p:txBody>
      </p:sp>
      <p:sp>
        <p:nvSpPr>
          <p:cNvPr id="131" name="PlaceHolder 4"/>
          <p:cNvSpPr>
            <a:spLocks noGrp="1"/>
          </p:cNvSpPr>
          <p:nvPr>
            <p:ph type="dt" idx="1"/>
          </p:nvPr>
        </p:nvSpPr>
        <p:spPr>
          <a:xfrm>
            <a:off x="4278960" y="0"/>
            <a:ext cx="3280680" cy="534240"/>
          </a:xfrm>
          <a:prstGeom prst="rect">
            <a:avLst/>
          </a:prstGeom>
          <a:noFill/>
          <a:ln w="0">
            <a:noFill/>
          </a:ln>
        </p:spPr>
        <p:txBody>
          <a:bodyPr lIns="0" rIns="0" tIns="0" bIns="0" anchor="t">
            <a:noAutofit/>
          </a:bodyPr>
          <a:lstStyle>
            <a:lvl1pPr indent="0" algn="r">
              <a:buNone/>
              <a:defRPr b="0" lang="en-IE" sz="1400" strike="noStrike" u="none">
                <a:solidFill>
                  <a:srgbClr val="000000"/>
                </a:solidFill>
                <a:uFillTx/>
                <a:latin typeface="Times New Roman"/>
              </a:defRPr>
            </a:lvl1pPr>
          </a:lstStyle>
          <a:p>
            <a:pPr indent="0" algn="r">
              <a:buNone/>
            </a:pPr>
            <a:r>
              <a:rPr b="0" lang="en-IE" sz="1400" strike="noStrike" u="none">
                <a:solidFill>
                  <a:srgbClr val="000000"/>
                </a:solidFill>
                <a:uFillTx/>
                <a:latin typeface="Times New Roman"/>
              </a:rPr>
              <a:t>&lt;date/heure&gt;</a:t>
            </a:r>
            <a:endParaRPr b="0" lang="en-IE" sz="1400" strike="noStrike" u="none">
              <a:solidFill>
                <a:srgbClr val="000000"/>
              </a:solidFill>
              <a:uFillTx/>
              <a:latin typeface="Times New Roman"/>
            </a:endParaRPr>
          </a:p>
        </p:txBody>
      </p:sp>
      <p:sp>
        <p:nvSpPr>
          <p:cNvPr id="132" name="PlaceHolder 5"/>
          <p:cNvSpPr>
            <a:spLocks noGrp="1"/>
          </p:cNvSpPr>
          <p:nvPr>
            <p:ph type="ftr" idx="2"/>
          </p:nvPr>
        </p:nvSpPr>
        <p:spPr>
          <a:xfrm>
            <a:off x="0" y="10157400"/>
            <a:ext cx="3280680" cy="534240"/>
          </a:xfrm>
          <a:prstGeom prst="rect">
            <a:avLst/>
          </a:prstGeom>
          <a:noFill/>
          <a:ln w="0">
            <a:noFill/>
          </a:ln>
        </p:spPr>
        <p:txBody>
          <a:bodyPr lIns="0" rIns="0" tIns="0" bIns="0" anchor="b">
            <a:noAutofit/>
          </a:bodyPr>
          <a:lstStyle>
            <a:lvl1pPr indent="0">
              <a:buNone/>
              <a:defRPr b="0" lang="en-IE" sz="1400" strike="noStrike" u="none">
                <a:solidFill>
                  <a:srgbClr val="000000"/>
                </a:solidFill>
                <a:uFillTx/>
                <a:latin typeface="Times New Roman"/>
              </a:defRPr>
            </a:lvl1pPr>
          </a:lstStyle>
          <a:p>
            <a:pPr indent="0">
              <a:buNone/>
            </a:pPr>
            <a:r>
              <a:rPr b="0" lang="en-IE" sz="1400" strike="noStrike" u="none">
                <a:solidFill>
                  <a:srgbClr val="000000"/>
                </a:solidFill>
                <a:uFillTx/>
                <a:latin typeface="Times New Roman"/>
              </a:rPr>
              <a:t>&lt;pied de page&gt;</a:t>
            </a:r>
            <a:endParaRPr b="0" lang="en-IE" sz="1400" strike="noStrike" u="none">
              <a:solidFill>
                <a:srgbClr val="000000"/>
              </a:solidFill>
              <a:uFillTx/>
              <a:latin typeface="Times New Roman"/>
            </a:endParaRPr>
          </a:p>
        </p:txBody>
      </p:sp>
      <p:sp>
        <p:nvSpPr>
          <p:cNvPr id="133" name="PlaceHolder 6"/>
          <p:cNvSpPr>
            <a:spLocks noGrp="1"/>
          </p:cNvSpPr>
          <p:nvPr>
            <p:ph type="sldNum" idx="3"/>
          </p:nvPr>
        </p:nvSpPr>
        <p:spPr>
          <a:xfrm>
            <a:off x="4278960" y="10157400"/>
            <a:ext cx="3280680" cy="534240"/>
          </a:xfrm>
          <a:prstGeom prst="rect">
            <a:avLst/>
          </a:prstGeom>
          <a:noFill/>
          <a:ln w="0">
            <a:noFill/>
          </a:ln>
        </p:spPr>
        <p:txBody>
          <a:bodyPr lIns="0" rIns="0" tIns="0" bIns="0" anchor="b">
            <a:noAutofit/>
          </a:bodyPr>
          <a:lstStyle>
            <a:lvl1pPr indent="0" algn="r">
              <a:buNone/>
              <a:defRPr b="0" lang="en-IE" sz="1400" strike="noStrike" u="none">
                <a:solidFill>
                  <a:srgbClr val="000000"/>
                </a:solidFill>
                <a:uFillTx/>
                <a:latin typeface="Times New Roman"/>
              </a:defRPr>
            </a:lvl1pPr>
          </a:lstStyle>
          <a:p>
            <a:pPr indent="0" algn="r">
              <a:buNone/>
            </a:pPr>
            <a:fld id="{6DB62ACE-F661-40CE-BC17-C839AC5EF001}" type="slidenum">
              <a:rPr b="0" lang="en-IE" sz="1400" strike="noStrike" u="none">
                <a:solidFill>
                  <a:srgbClr val="000000"/>
                </a:solidFill>
                <a:uFillTx/>
                <a:latin typeface="Times New Roman"/>
              </a:rPr>
              <a:t>&lt;numéro&gt;</a:t>
            </a:fld>
            <a:endParaRPr b="0" lang="en-IE" sz="1400" strike="noStrike" u="none">
              <a:solidFill>
                <a:srgbClr val="000000"/>
              </a:solidFill>
              <a:uFillTx/>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19.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20.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2" name="PlaceHolder 1"/>
          <p:cNvSpPr>
            <a:spLocks noGrp="1"/>
          </p:cNvSpPr>
          <p:nvPr>
            <p:ph type="sldImg"/>
          </p:nvPr>
        </p:nvSpPr>
        <p:spPr>
          <a:xfrm>
            <a:off x="-360" y="812520"/>
            <a:ext cx="0" cy="0"/>
          </a:xfrm>
          <a:prstGeom prst="rect">
            <a:avLst/>
          </a:prstGeom>
          <a:ln w="0">
            <a:noFill/>
          </a:ln>
        </p:spPr>
      </p:sp>
      <p:sp>
        <p:nvSpPr>
          <p:cNvPr id="223" name="PlaceHolder 2"/>
          <p:cNvSpPr>
            <a:spLocks noGrp="1"/>
          </p:cNvSpPr>
          <p:nvPr>
            <p:ph type="body"/>
          </p:nvPr>
        </p:nvSpPr>
        <p:spPr>
          <a:xfrm>
            <a:off x="756000" y="5078520"/>
            <a:ext cx="6046200" cy="4809600"/>
          </a:xfrm>
          <a:prstGeom prst="rect">
            <a:avLst/>
          </a:prstGeom>
          <a:noFill/>
          <a:ln w="0">
            <a:noFill/>
          </a:ln>
        </p:spPr>
        <p:txBody>
          <a:bodyPr lIns="0" rIns="0" tIns="0" bIns="0" anchor="t">
            <a:noAutofit/>
          </a:bodyPr>
          <a:p>
            <a:pPr marL="216000" indent="-216000">
              <a:buNone/>
            </a:pPr>
            <a:endParaRPr b="0" lang="en-IE" sz="1800" strike="noStrike" u="none">
              <a:solidFill>
                <a:srgbClr val="000000"/>
              </a:solidFill>
              <a:uFillTx/>
              <a:latin typeface="Arial"/>
            </a:endParaRPr>
          </a:p>
        </p:txBody>
      </p:sp>
      <p:sp>
        <p:nvSpPr>
          <p:cNvPr id="224" name="PlaceHolder 3_1"/>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9DF155B6-3654-40FA-BF0D-C493DE0F6555}" type="slidenum">
              <a:rPr b="0" lang="en-IE" sz="1400" strike="noStrike" u="none">
                <a:solidFill>
                  <a:srgbClr val="000000"/>
                </a:solidFill>
                <a:uFillTx/>
                <a:latin typeface="Times New Roman"/>
              </a:rPr>
              <a:t>&lt;numéro&gt;</a:t>
            </a:fld>
            <a:endParaRPr b="0" lang="en-IE" sz="1400" strike="noStrike" u="none">
              <a:solidFill>
                <a:srgbClr val="000000"/>
              </a:solidFill>
              <a:uFillTx/>
              <a:latin typeface="Arial"/>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5" name="PlaceHolder 1"/>
          <p:cNvSpPr>
            <a:spLocks noGrp="1"/>
          </p:cNvSpPr>
          <p:nvPr>
            <p:ph type="sldImg"/>
          </p:nvPr>
        </p:nvSpPr>
        <p:spPr>
          <a:xfrm>
            <a:off x="-360" y="812520"/>
            <a:ext cx="0" cy="0"/>
          </a:xfrm>
          <a:prstGeom prst="rect">
            <a:avLst/>
          </a:prstGeom>
          <a:ln w="0">
            <a:noFill/>
          </a:ln>
        </p:spPr>
      </p:sp>
      <p:sp>
        <p:nvSpPr>
          <p:cNvPr id="226" name="PlaceHolder 2"/>
          <p:cNvSpPr>
            <a:spLocks noGrp="1"/>
          </p:cNvSpPr>
          <p:nvPr>
            <p:ph type="body"/>
          </p:nvPr>
        </p:nvSpPr>
        <p:spPr>
          <a:xfrm>
            <a:off x="756000" y="5078520"/>
            <a:ext cx="6046200" cy="4809600"/>
          </a:xfrm>
          <a:prstGeom prst="rect">
            <a:avLst/>
          </a:prstGeom>
          <a:noFill/>
          <a:ln w="0">
            <a:noFill/>
          </a:ln>
        </p:spPr>
        <p:txBody>
          <a:bodyPr lIns="0" rIns="0" tIns="0" bIns="0" anchor="t">
            <a:noAutofit/>
          </a:bodyPr>
          <a:p>
            <a:pPr marL="216000" indent="-216000">
              <a:buNone/>
            </a:pPr>
            <a:endParaRPr b="0" lang="en-IE" sz="1800" strike="noStrike" u="none">
              <a:solidFill>
                <a:srgbClr val="000000"/>
              </a:solidFill>
              <a:uFillTx/>
              <a:latin typeface="Arial"/>
            </a:endParaRPr>
          </a:p>
        </p:txBody>
      </p:sp>
      <p:sp>
        <p:nvSpPr>
          <p:cNvPr id="227" name="PlaceHolder 3_2"/>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2EEADC15-38B5-4337-9D3E-AB2EAF158093}" type="slidenum">
              <a:rPr b="0" lang="en-IE" sz="1400" strike="noStrike" u="none">
                <a:solidFill>
                  <a:srgbClr val="000000"/>
                </a:solidFill>
                <a:uFillTx/>
                <a:latin typeface="Times New Roman"/>
              </a:rPr>
              <a:t>&lt;numéro&gt;</a:t>
            </a:fld>
            <a:endParaRPr b="0" lang="en-IE" sz="1400" strike="noStrike" u="none">
              <a:solidFill>
                <a:srgbClr val="000000"/>
              </a:solidFill>
              <a:uFillTx/>
              <a:latin typeface="Arial"/>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8" name="PlaceHolder 1"/>
          <p:cNvSpPr>
            <a:spLocks noGrp="1"/>
          </p:cNvSpPr>
          <p:nvPr>
            <p:ph type="sldImg"/>
          </p:nvPr>
        </p:nvSpPr>
        <p:spPr>
          <a:xfrm>
            <a:off x="-360" y="812520"/>
            <a:ext cx="0" cy="0"/>
          </a:xfrm>
          <a:prstGeom prst="rect">
            <a:avLst/>
          </a:prstGeom>
          <a:ln w="0">
            <a:noFill/>
          </a:ln>
        </p:spPr>
      </p:sp>
      <p:sp>
        <p:nvSpPr>
          <p:cNvPr id="229" name="PlaceHolder 2"/>
          <p:cNvSpPr>
            <a:spLocks noGrp="1"/>
          </p:cNvSpPr>
          <p:nvPr>
            <p:ph type="body"/>
          </p:nvPr>
        </p:nvSpPr>
        <p:spPr>
          <a:xfrm>
            <a:off x="756000" y="5078520"/>
            <a:ext cx="6046200" cy="4809600"/>
          </a:xfrm>
          <a:prstGeom prst="rect">
            <a:avLst/>
          </a:prstGeom>
          <a:noFill/>
          <a:ln w="0">
            <a:noFill/>
          </a:ln>
        </p:spPr>
        <p:txBody>
          <a:bodyPr lIns="0" rIns="0" tIns="0" bIns="0" anchor="t">
            <a:noAutofit/>
          </a:bodyPr>
          <a:p>
            <a:pPr marL="216000" indent="-216000">
              <a:buNone/>
            </a:pPr>
            <a:endParaRPr b="0" lang="en-IE" sz="1800" strike="noStrike" u="none">
              <a:solidFill>
                <a:srgbClr val="000000"/>
              </a:solidFill>
              <a:uFillTx/>
              <a:latin typeface="Arial"/>
            </a:endParaRPr>
          </a:p>
        </p:txBody>
      </p:sp>
      <p:sp>
        <p:nvSpPr>
          <p:cNvPr id="230" name="PlaceHolder 3_3"/>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BF10C694-E6BA-42C3-BCAE-DC8F4F770797}" type="slidenum">
              <a:rPr b="0" lang="en-IE" sz="1400" strike="noStrike" u="none">
                <a:solidFill>
                  <a:srgbClr val="000000"/>
                </a:solidFill>
                <a:uFillTx/>
                <a:latin typeface="Times New Roman"/>
              </a:rPr>
              <a:t>&lt;numéro&gt;</a:t>
            </a:fld>
            <a:endParaRPr b="0" lang="en-IE" sz="1400" strike="noStrike" u="none">
              <a:solidFill>
                <a:srgbClr val="000000"/>
              </a:solidFill>
              <a:uFillTx/>
              <a:latin typeface="Arial"/>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1" name="PlaceHolder 1"/>
          <p:cNvSpPr>
            <a:spLocks noGrp="1"/>
          </p:cNvSpPr>
          <p:nvPr>
            <p:ph type="sldImg"/>
          </p:nvPr>
        </p:nvSpPr>
        <p:spPr>
          <a:xfrm>
            <a:off x="-360" y="812520"/>
            <a:ext cx="0" cy="0"/>
          </a:xfrm>
          <a:prstGeom prst="rect">
            <a:avLst/>
          </a:prstGeom>
          <a:ln w="0">
            <a:noFill/>
          </a:ln>
        </p:spPr>
      </p:sp>
      <p:sp>
        <p:nvSpPr>
          <p:cNvPr id="232" name="PlaceHolder 2"/>
          <p:cNvSpPr>
            <a:spLocks noGrp="1"/>
          </p:cNvSpPr>
          <p:nvPr>
            <p:ph type="body"/>
          </p:nvPr>
        </p:nvSpPr>
        <p:spPr>
          <a:xfrm>
            <a:off x="756000" y="5078520"/>
            <a:ext cx="6046200" cy="4809600"/>
          </a:xfrm>
          <a:prstGeom prst="rect">
            <a:avLst/>
          </a:prstGeom>
          <a:noFill/>
          <a:ln w="0">
            <a:noFill/>
          </a:ln>
        </p:spPr>
        <p:txBody>
          <a:bodyPr lIns="0" rIns="0" tIns="0" bIns="0" anchor="t">
            <a:noAutofit/>
          </a:bodyPr>
          <a:p>
            <a:pPr marL="216000" indent="-216000">
              <a:buNone/>
            </a:pPr>
            <a:endParaRPr b="0" lang="en-IE" sz="1800" strike="noStrike" u="none">
              <a:solidFill>
                <a:srgbClr val="000000"/>
              </a:solidFill>
              <a:uFillTx/>
              <a:latin typeface="Arial"/>
            </a:endParaRPr>
          </a:p>
        </p:txBody>
      </p:sp>
      <p:sp>
        <p:nvSpPr>
          <p:cNvPr id="233" name="PlaceHolder 3_4"/>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D77E0640-1479-4FA2-ADC7-F4EE00361C07}" type="slidenum">
              <a:rPr b="0" lang="en-IE" sz="1400" strike="noStrike" u="none">
                <a:solidFill>
                  <a:srgbClr val="000000"/>
                </a:solidFill>
                <a:uFillTx/>
                <a:latin typeface="Times New Roman"/>
              </a:rPr>
              <a:t>&lt;numéro&gt;</a:t>
            </a:fld>
            <a:endParaRPr b="0" lang="en-IE" sz="1400" strike="noStrike" u="none">
              <a:solidFill>
                <a:srgbClr val="000000"/>
              </a:solidFill>
              <a:uFillTx/>
              <a:latin typeface="Arial"/>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4" name="PlaceHolder 1"/>
          <p:cNvSpPr>
            <a:spLocks noGrp="1"/>
          </p:cNvSpPr>
          <p:nvPr>
            <p:ph type="sldImg"/>
          </p:nvPr>
        </p:nvSpPr>
        <p:spPr>
          <a:xfrm>
            <a:off x="-360" y="812520"/>
            <a:ext cx="0" cy="0"/>
          </a:xfrm>
          <a:prstGeom prst="rect">
            <a:avLst/>
          </a:prstGeom>
          <a:ln w="0">
            <a:noFill/>
          </a:ln>
        </p:spPr>
      </p:sp>
      <p:sp>
        <p:nvSpPr>
          <p:cNvPr id="235" name="PlaceHolder 2"/>
          <p:cNvSpPr>
            <a:spLocks noGrp="1"/>
          </p:cNvSpPr>
          <p:nvPr>
            <p:ph type="body"/>
          </p:nvPr>
        </p:nvSpPr>
        <p:spPr>
          <a:xfrm>
            <a:off x="756000" y="5078520"/>
            <a:ext cx="6046200" cy="4809600"/>
          </a:xfrm>
          <a:prstGeom prst="rect">
            <a:avLst/>
          </a:prstGeom>
          <a:noFill/>
          <a:ln w="0">
            <a:noFill/>
          </a:ln>
        </p:spPr>
        <p:txBody>
          <a:bodyPr lIns="0" rIns="0" tIns="0" bIns="0" anchor="t">
            <a:noAutofit/>
          </a:bodyPr>
          <a:p>
            <a:pPr marL="216000" indent="-216000">
              <a:buNone/>
            </a:pPr>
            <a:endParaRPr b="0" lang="en-IE" sz="1800" strike="noStrike" u="none">
              <a:solidFill>
                <a:srgbClr val="000000"/>
              </a:solidFill>
              <a:uFillTx/>
              <a:latin typeface="Arial"/>
            </a:endParaRPr>
          </a:p>
        </p:txBody>
      </p:sp>
      <p:sp>
        <p:nvSpPr>
          <p:cNvPr id="236" name="PlaceHolder 3_5"/>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E07B5617-34D4-463A-8D5C-506269BE48CF}" type="slidenum">
              <a:rPr b="0" lang="en-IE" sz="1400" strike="noStrike" u="none">
                <a:solidFill>
                  <a:srgbClr val="000000"/>
                </a:solidFill>
                <a:uFillTx/>
                <a:latin typeface="Times New Roman"/>
              </a:rPr>
              <a:t>&lt;numéro&gt;</a:t>
            </a:fld>
            <a:endParaRPr b="0" lang="en-IE" sz="1400" strike="noStrike" u="none">
              <a:solidFill>
                <a:srgbClr val="000000"/>
              </a:solidFill>
              <a:uFillTx/>
              <a:latin typeface="Arial"/>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7" name="PlaceHolder 1"/>
          <p:cNvSpPr>
            <a:spLocks noGrp="1"/>
          </p:cNvSpPr>
          <p:nvPr>
            <p:ph type="sldImg"/>
          </p:nvPr>
        </p:nvSpPr>
        <p:spPr>
          <a:xfrm>
            <a:off x="-360" y="812520"/>
            <a:ext cx="0" cy="0"/>
          </a:xfrm>
          <a:prstGeom prst="rect">
            <a:avLst/>
          </a:prstGeom>
          <a:ln w="0">
            <a:noFill/>
          </a:ln>
        </p:spPr>
      </p:sp>
      <p:sp>
        <p:nvSpPr>
          <p:cNvPr id="238" name="PlaceHolder 2"/>
          <p:cNvSpPr>
            <a:spLocks noGrp="1"/>
          </p:cNvSpPr>
          <p:nvPr>
            <p:ph type="body"/>
          </p:nvPr>
        </p:nvSpPr>
        <p:spPr>
          <a:xfrm>
            <a:off x="756000" y="5078520"/>
            <a:ext cx="6046200" cy="4809600"/>
          </a:xfrm>
          <a:prstGeom prst="rect">
            <a:avLst/>
          </a:prstGeom>
          <a:noFill/>
          <a:ln w="0">
            <a:noFill/>
          </a:ln>
        </p:spPr>
        <p:txBody>
          <a:bodyPr lIns="0" rIns="0" tIns="0" bIns="0" anchor="t">
            <a:noAutofit/>
          </a:bodyPr>
          <a:p>
            <a:pPr marL="216000" indent="-216000">
              <a:buNone/>
            </a:pPr>
            <a:endParaRPr b="0" lang="en-IE" sz="1800" strike="noStrike" u="none">
              <a:solidFill>
                <a:srgbClr val="000000"/>
              </a:solidFill>
              <a:uFillTx/>
              <a:latin typeface="Arial"/>
            </a:endParaRPr>
          </a:p>
        </p:txBody>
      </p:sp>
      <p:sp>
        <p:nvSpPr>
          <p:cNvPr id="239" name="PlaceHolder 3_6"/>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322EF561-5334-4549-AD4A-AADD6429D1D5}" type="slidenum">
              <a:rPr b="0" lang="en-IE" sz="1400" strike="noStrike" u="none">
                <a:solidFill>
                  <a:srgbClr val="000000"/>
                </a:solidFill>
                <a:uFillTx/>
                <a:latin typeface="Times New Roman"/>
              </a:rPr>
              <a:t>&lt;numéro&gt;</a:t>
            </a:fld>
            <a:endParaRPr b="0" lang="en-IE" sz="1400" strike="noStrike" u="none">
              <a:solidFill>
                <a:srgbClr val="000000"/>
              </a:solidFill>
              <a:uFillTx/>
              <a:latin typeface="Arial"/>
            </a:endParaRP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0" name="PlaceHolder 1"/>
          <p:cNvSpPr>
            <a:spLocks noGrp="1"/>
          </p:cNvSpPr>
          <p:nvPr>
            <p:ph type="sldImg"/>
          </p:nvPr>
        </p:nvSpPr>
        <p:spPr>
          <a:xfrm>
            <a:off x="-360" y="812520"/>
            <a:ext cx="0" cy="0"/>
          </a:xfrm>
          <a:prstGeom prst="rect">
            <a:avLst/>
          </a:prstGeom>
          <a:ln w="0">
            <a:noFill/>
          </a:ln>
        </p:spPr>
      </p:sp>
      <p:sp>
        <p:nvSpPr>
          <p:cNvPr id="241" name="PlaceHolder 2"/>
          <p:cNvSpPr>
            <a:spLocks noGrp="1"/>
          </p:cNvSpPr>
          <p:nvPr>
            <p:ph type="body"/>
          </p:nvPr>
        </p:nvSpPr>
        <p:spPr>
          <a:xfrm>
            <a:off x="756000" y="5078520"/>
            <a:ext cx="6046200" cy="4809600"/>
          </a:xfrm>
          <a:prstGeom prst="rect">
            <a:avLst/>
          </a:prstGeom>
          <a:noFill/>
          <a:ln w="0">
            <a:noFill/>
          </a:ln>
        </p:spPr>
        <p:txBody>
          <a:bodyPr lIns="0" rIns="0" tIns="0" bIns="0" anchor="t">
            <a:noAutofit/>
          </a:bodyPr>
          <a:p>
            <a:pPr marL="216000" indent="-216000">
              <a:buNone/>
            </a:pPr>
            <a:endParaRPr b="0" lang="en-IE" sz="1800" strike="noStrike" u="none">
              <a:solidFill>
                <a:srgbClr val="000000"/>
              </a:solidFill>
              <a:uFillTx/>
              <a:latin typeface="Arial"/>
            </a:endParaRPr>
          </a:p>
        </p:txBody>
      </p:sp>
      <p:sp>
        <p:nvSpPr>
          <p:cNvPr id="242" name="PlaceHolder 3_7"/>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18037096-D3D5-4093-B551-87051A79CCC0}" type="slidenum">
              <a:rPr b="0" lang="en-IE" sz="1400" strike="noStrike" u="none">
                <a:solidFill>
                  <a:srgbClr val="000000"/>
                </a:solidFill>
                <a:uFillTx/>
                <a:latin typeface="Times New Roman"/>
              </a:rPr>
              <a:t>&lt;numéro&gt;</a:t>
            </a:fld>
            <a:endParaRPr b="0" lang="en-IE" sz="1400" strike="noStrike" u="none">
              <a:solidFill>
                <a:srgbClr val="000000"/>
              </a:solidFill>
              <a:uFillTx/>
              <a:latin typeface="Arial"/>
            </a:endParaRP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3" name="PlaceHolder 1"/>
          <p:cNvSpPr>
            <a:spLocks noGrp="1"/>
          </p:cNvSpPr>
          <p:nvPr>
            <p:ph type="sldImg"/>
          </p:nvPr>
        </p:nvSpPr>
        <p:spPr>
          <a:xfrm>
            <a:off x="-360" y="812520"/>
            <a:ext cx="0" cy="0"/>
          </a:xfrm>
          <a:prstGeom prst="rect">
            <a:avLst/>
          </a:prstGeom>
          <a:ln w="0">
            <a:noFill/>
          </a:ln>
        </p:spPr>
      </p:sp>
      <p:sp>
        <p:nvSpPr>
          <p:cNvPr id="244" name="PlaceHolder 2"/>
          <p:cNvSpPr>
            <a:spLocks noGrp="1"/>
          </p:cNvSpPr>
          <p:nvPr>
            <p:ph type="body"/>
          </p:nvPr>
        </p:nvSpPr>
        <p:spPr>
          <a:xfrm>
            <a:off x="756000" y="5078520"/>
            <a:ext cx="6046200" cy="4809600"/>
          </a:xfrm>
          <a:prstGeom prst="rect">
            <a:avLst/>
          </a:prstGeom>
          <a:noFill/>
          <a:ln w="0">
            <a:noFill/>
          </a:ln>
        </p:spPr>
        <p:txBody>
          <a:bodyPr lIns="0" rIns="0" tIns="0" bIns="0" anchor="t">
            <a:noAutofit/>
          </a:bodyPr>
          <a:p>
            <a:pPr marL="216000" indent="-216000">
              <a:buNone/>
            </a:pPr>
            <a:endParaRPr b="0" lang="en-IE" sz="1800" strike="noStrike" u="none">
              <a:solidFill>
                <a:srgbClr val="000000"/>
              </a:solidFill>
              <a:uFillTx/>
              <a:latin typeface="Arial"/>
            </a:endParaRPr>
          </a:p>
        </p:txBody>
      </p:sp>
      <p:sp>
        <p:nvSpPr>
          <p:cNvPr id="245" name="PlaceHolder 3_8"/>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E8534410-A544-4D7C-AB63-944034A8A42A}" type="slidenum">
              <a:rPr b="0" lang="en-IE" sz="1400" strike="noStrike" u="none">
                <a:solidFill>
                  <a:srgbClr val="000000"/>
                </a:solidFill>
                <a:uFillTx/>
                <a:latin typeface="Times New Roman"/>
              </a:rPr>
              <a:t>&lt;numéro&gt;</a:t>
            </a:fld>
            <a:endParaRPr b="0" lang="en-IE" sz="1400" strike="noStrike" u="none">
              <a:solidFill>
                <a:srgbClr val="000000"/>
              </a:solidFill>
              <a:uFillTx/>
              <a:latin typeface="Arial"/>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7" name="PlaceHolder 1"/>
          <p:cNvSpPr>
            <a:spLocks noGrp="1"/>
          </p:cNvSpPr>
          <p:nvPr>
            <p:ph type="sldImg"/>
          </p:nvPr>
        </p:nvSpPr>
        <p:spPr>
          <a:xfrm>
            <a:off x="685800" y="1143000"/>
            <a:ext cx="5484240" cy="3084120"/>
          </a:xfrm>
          <a:prstGeom prst="rect">
            <a:avLst/>
          </a:prstGeom>
          <a:ln w="0">
            <a:noFill/>
          </a:ln>
        </p:spPr>
      </p:sp>
      <p:sp>
        <p:nvSpPr>
          <p:cNvPr id="208" name="PlaceHolder 2"/>
          <p:cNvSpPr>
            <a:spLocks noGrp="1"/>
          </p:cNvSpPr>
          <p:nvPr>
            <p:ph type="body"/>
          </p:nvPr>
        </p:nvSpPr>
        <p:spPr>
          <a:xfrm>
            <a:off x="685800" y="4400640"/>
            <a:ext cx="5484240" cy="3598200"/>
          </a:xfrm>
          <a:prstGeom prst="rect">
            <a:avLst/>
          </a:prstGeom>
          <a:noFill/>
          <a:ln w="0">
            <a:noFill/>
          </a:ln>
        </p:spPr>
        <p:txBody>
          <a:bodyPr lIns="0" rIns="0" tIns="0" bIns="0" anchor="t">
            <a:noAutofit/>
          </a:bodyPr>
          <a:p>
            <a:pPr marL="216000" indent="-216000">
              <a:buNone/>
            </a:pPr>
            <a:endParaRPr b="0" lang="en-IE" sz="1800" strike="noStrike" u="none">
              <a:solidFill>
                <a:srgbClr val="000000"/>
              </a:solidFill>
              <a:uFillTx/>
              <a:latin typeface="Arial"/>
            </a:endParaRPr>
          </a:p>
        </p:txBody>
      </p:sp>
      <p:sp>
        <p:nvSpPr>
          <p:cNvPr id="209" name="Slide Number Placeholder 3"/>
          <p:cNvSpPr/>
          <p:nvPr/>
        </p:nvSpPr>
        <p:spPr>
          <a:xfrm>
            <a:off x="3884760" y="8685360"/>
            <a:ext cx="2969640" cy="45648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pPr>
            <a:fld id="{DEECD323-639E-49B0-AD62-8F3694C01999}" type="slidenum">
              <a:rPr b="0" lang="fr-FR" sz="1200" strike="noStrike" u="none">
                <a:solidFill>
                  <a:srgbClr val="000000"/>
                </a:solidFill>
                <a:uFillTx/>
                <a:latin typeface="Times New Roman"/>
                <a:ea typeface="+mn-ea"/>
              </a:rPr>
              <a:t>&lt;numéro&gt;</a:t>
            </a:fld>
            <a:endParaRPr b="0" lang="en-IE" sz="1200" strike="noStrike" u="none">
              <a:solidFill>
                <a:srgbClr val="000000"/>
              </a:solidFill>
              <a:uFillTx/>
              <a:latin typeface="Arial"/>
            </a:endParaRP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6" name="PlaceHolder 1"/>
          <p:cNvSpPr>
            <a:spLocks noGrp="1"/>
          </p:cNvSpPr>
          <p:nvPr>
            <p:ph type="sldImg"/>
          </p:nvPr>
        </p:nvSpPr>
        <p:spPr>
          <a:xfrm>
            <a:off x="-360" y="812520"/>
            <a:ext cx="0" cy="0"/>
          </a:xfrm>
          <a:prstGeom prst="rect">
            <a:avLst/>
          </a:prstGeom>
          <a:ln w="0">
            <a:noFill/>
          </a:ln>
        </p:spPr>
      </p:sp>
      <p:sp>
        <p:nvSpPr>
          <p:cNvPr id="247" name="PlaceHolder 2"/>
          <p:cNvSpPr>
            <a:spLocks noGrp="1"/>
          </p:cNvSpPr>
          <p:nvPr>
            <p:ph type="body"/>
          </p:nvPr>
        </p:nvSpPr>
        <p:spPr>
          <a:xfrm>
            <a:off x="756000" y="5078520"/>
            <a:ext cx="6046200" cy="4809600"/>
          </a:xfrm>
          <a:prstGeom prst="rect">
            <a:avLst/>
          </a:prstGeom>
          <a:noFill/>
          <a:ln w="0">
            <a:noFill/>
          </a:ln>
        </p:spPr>
        <p:txBody>
          <a:bodyPr lIns="0" rIns="0" tIns="0" bIns="0" anchor="t">
            <a:noAutofit/>
          </a:bodyPr>
          <a:p>
            <a:pPr marL="216000" indent="-216000">
              <a:buNone/>
            </a:pPr>
            <a:endParaRPr b="0" lang="en-IE" sz="1800" strike="noStrike" u="none">
              <a:solidFill>
                <a:srgbClr val="000000"/>
              </a:solidFill>
              <a:uFillTx/>
              <a:latin typeface="Arial"/>
            </a:endParaRPr>
          </a:p>
        </p:txBody>
      </p:sp>
      <p:sp>
        <p:nvSpPr>
          <p:cNvPr id="248" name="PlaceHolder 3_9"/>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2266DA83-C5A7-4EE9-B7CF-85F5ED54BE49}" type="slidenum">
              <a:rPr b="0" lang="en-IE" sz="1400" strike="noStrike" u="none">
                <a:solidFill>
                  <a:srgbClr val="000000"/>
                </a:solidFill>
                <a:uFillTx/>
                <a:latin typeface="Times New Roman"/>
              </a:rPr>
              <a:t>&lt;numéro&gt;</a:t>
            </a:fld>
            <a:endParaRPr b="0" lang="en-IE" sz="1400" strike="noStrike" u="none">
              <a:solidFill>
                <a:srgbClr val="000000"/>
              </a:solidFill>
              <a:uFillTx/>
              <a:latin typeface="Arial"/>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PlaceHolder 1"/>
          <p:cNvSpPr>
            <a:spLocks noGrp="1"/>
          </p:cNvSpPr>
          <p:nvPr>
            <p:ph type="sldImg"/>
          </p:nvPr>
        </p:nvSpPr>
        <p:spPr>
          <a:xfrm>
            <a:off x="685800" y="1143000"/>
            <a:ext cx="5484240" cy="3084120"/>
          </a:xfrm>
          <a:prstGeom prst="rect">
            <a:avLst/>
          </a:prstGeom>
          <a:ln w="0">
            <a:noFill/>
          </a:ln>
        </p:spPr>
      </p:sp>
      <p:sp>
        <p:nvSpPr>
          <p:cNvPr id="211" name="PlaceHolder 2"/>
          <p:cNvSpPr>
            <a:spLocks noGrp="1"/>
          </p:cNvSpPr>
          <p:nvPr>
            <p:ph type="body"/>
          </p:nvPr>
        </p:nvSpPr>
        <p:spPr>
          <a:xfrm>
            <a:off x="685800" y="4400640"/>
            <a:ext cx="5484240" cy="3598200"/>
          </a:xfrm>
          <a:prstGeom prst="rect">
            <a:avLst/>
          </a:prstGeom>
          <a:noFill/>
          <a:ln w="0">
            <a:noFill/>
          </a:ln>
        </p:spPr>
        <p:txBody>
          <a:bodyPr lIns="0" rIns="0" tIns="0" bIns="0" anchor="t">
            <a:noAutofit/>
          </a:bodyPr>
          <a:p>
            <a:pPr marL="216000" indent="-216000">
              <a:buNone/>
            </a:pPr>
            <a:endParaRPr b="0" lang="en-IE" sz="1800" strike="noStrike" u="none">
              <a:solidFill>
                <a:srgbClr val="000000"/>
              </a:solidFill>
              <a:uFillTx/>
              <a:latin typeface="Arial"/>
            </a:endParaRPr>
          </a:p>
        </p:txBody>
      </p:sp>
      <p:sp>
        <p:nvSpPr>
          <p:cNvPr id="212" name="Slide Number Placeholder 3_0"/>
          <p:cNvSpPr/>
          <p:nvPr/>
        </p:nvSpPr>
        <p:spPr>
          <a:xfrm>
            <a:off x="3884760" y="8685360"/>
            <a:ext cx="2969640" cy="45648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pPr>
            <a:fld id="{95A2CEE4-E256-4B1A-9AF9-FB2BBD7C340D}" type="slidenum">
              <a:rPr b="0" lang="fr-FR" sz="1200" strike="noStrike" u="none">
                <a:solidFill>
                  <a:srgbClr val="000000"/>
                </a:solidFill>
                <a:uFillTx/>
                <a:latin typeface="Times New Roman"/>
                <a:ea typeface="+mn-ea"/>
              </a:rPr>
              <a:t>&lt;numéro&gt;</a:t>
            </a:fld>
            <a:endParaRPr b="0" lang="en-IE" sz="1200" strike="noStrike" u="none">
              <a:solidFill>
                <a:srgbClr val="000000"/>
              </a:solidFill>
              <a:uFillTx/>
              <a:latin typeface="Arial"/>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PlaceHolder 1"/>
          <p:cNvSpPr>
            <a:spLocks noGrp="1"/>
          </p:cNvSpPr>
          <p:nvPr>
            <p:ph type="sldImg"/>
          </p:nvPr>
        </p:nvSpPr>
        <p:spPr>
          <a:xfrm>
            <a:off x="685800" y="1143000"/>
            <a:ext cx="5484240" cy="3084120"/>
          </a:xfrm>
          <a:prstGeom prst="rect">
            <a:avLst/>
          </a:prstGeom>
          <a:ln w="0">
            <a:noFill/>
          </a:ln>
        </p:spPr>
      </p:sp>
      <p:sp>
        <p:nvSpPr>
          <p:cNvPr id="214" name="PlaceHolder 2"/>
          <p:cNvSpPr>
            <a:spLocks noGrp="1"/>
          </p:cNvSpPr>
          <p:nvPr>
            <p:ph type="body"/>
          </p:nvPr>
        </p:nvSpPr>
        <p:spPr>
          <a:xfrm>
            <a:off x="685800" y="4400640"/>
            <a:ext cx="5484240" cy="3598200"/>
          </a:xfrm>
          <a:prstGeom prst="rect">
            <a:avLst/>
          </a:prstGeom>
          <a:noFill/>
          <a:ln w="0">
            <a:noFill/>
          </a:ln>
        </p:spPr>
        <p:txBody>
          <a:bodyPr lIns="0" rIns="0" tIns="0" bIns="0" anchor="t">
            <a:noAutofit/>
          </a:bodyPr>
          <a:p>
            <a:pPr marL="216000" indent="-216000">
              <a:buNone/>
            </a:pPr>
            <a:endParaRPr b="0" lang="en-IE" sz="1800" strike="noStrike" u="none">
              <a:solidFill>
                <a:srgbClr val="000000"/>
              </a:solidFill>
              <a:uFillTx/>
              <a:latin typeface="Arial"/>
            </a:endParaRPr>
          </a:p>
        </p:txBody>
      </p:sp>
      <p:sp>
        <p:nvSpPr>
          <p:cNvPr id="215" name="Slide Number Placeholder 3_1"/>
          <p:cNvSpPr/>
          <p:nvPr/>
        </p:nvSpPr>
        <p:spPr>
          <a:xfrm>
            <a:off x="3884760" y="8685360"/>
            <a:ext cx="2969640" cy="45648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pPr>
            <a:fld id="{F2529D1A-3EF0-41A9-99C8-2824BD785370}" type="slidenum">
              <a:rPr b="0" lang="fr-FR" sz="1200" strike="noStrike" u="none">
                <a:solidFill>
                  <a:srgbClr val="000000"/>
                </a:solidFill>
                <a:uFillTx/>
                <a:latin typeface="Times New Roman"/>
                <a:ea typeface="+mn-ea"/>
              </a:rPr>
              <a:t>&lt;numéro&gt;</a:t>
            </a:fld>
            <a:endParaRPr b="0" lang="en-IE" sz="1200" strike="noStrike" u="none">
              <a:solidFill>
                <a:srgbClr val="000000"/>
              </a:solidFill>
              <a:uFillTx/>
              <a:latin typeface="Arial"/>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6" name="PlaceHolder 1"/>
          <p:cNvSpPr>
            <a:spLocks noGrp="1"/>
          </p:cNvSpPr>
          <p:nvPr>
            <p:ph type="sldImg"/>
          </p:nvPr>
        </p:nvSpPr>
        <p:spPr>
          <a:xfrm>
            <a:off x="0" y="812880"/>
            <a:ext cx="0" cy="0"/>
          </a:xfrm>
          <a:prstGeom prst="rect">
            <a:avLst/>
          </a:prstGeom>
          <a:ln w="0">
            <a:noFill/>
          </a:ln>
        </p:spPr>
      </p:sp>
      <p:sp>
        <p:nvSpPr>
          <p:cNvPr id="217" name="PlaceHolder 2"/>
          <p:cNvSpPr>
            <a:spLocks noGrp="1"/>
          </p:cNvSpPr>
          <p:nvPr>
            <p:ph type="body"/>
          </p:nvPr>
        </p:nvSpPr>
        <p:spPr>
          <a:xfrm>
            <a:off x="756000" y="5078520"/>
            <a:ext cx="6046200" cy="4809600"/>
          </a:xfrm>
          <a:prstGeom prst="rect">
            <a:avLst/>
          </a:prstGeom>
          <a:noFill/>
          <a:ln w="0">
            <a:noFill/>
          </a:ln>
        </p:spPr>
        <p:txBody>
          <a:bodyPr lIns="0" rIns="0" tIns="0" bIns="0" anchor="t">
            <a:noAutofit/>
          </a:bodyPr>
          <a:p>
            <a:pPr marL="216000" indent="-216000">
              <a:buNone/>
            </a:pPr>
            <a:endParaRPr b="0" lang="en-IE" sz="1800" strike="noStrike" u="none">
              <a:solidFill>
                <a:srgbClr val="000000"/>
              </a:solidFill>
              <a:uFillTx/>
              <a:latin typeface="Arial"/>
            </a:endParaRPr>
          </a:p>
        </p:txBody>
      </p:sp>
      <p:sp>
        <p:nvSpPr>
          <p:cNvPr id="218" name="PlaceHolder 3"/>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5AE744A6-C686-49A5-89FA-82CE87F70E23}" type="slidenum">
              <a:rPr b="0" lang="en-IE" sz="1400" strike="noStrike" u="none">
                <a:solidFill>
                  <a:srgbClr val="000000"/>
                </a:solidFill>
                <a:uFillTx/>
                <a:latin typeface="Times New Roman"/>
              </a:rPr>
              <a:t>&lt;numéro&gt;</a:t>
            </a:fld>
            <a:endParaRPr b="0" lang="en-IE" sz="1400" strike="noStrike" u="none">
              <a:solidFill>
                <a:srgbClr val="000000"/>
              </a:solidFill>
              <a:uFillTx/>
              <a:latin typeface="Arial"/>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9" name="PlaceHolder 1"/>
          <p:cNvSpPr>
            <a:spLocks noGrp="1"/>
          </p:cNvSpPr>
          <p:nvPr>
            <p:ph type="sldImg"/>
          </p:nvPr>
        </p:nvSpPr>
        <p:spPr>
          <a:xfrm>
            <a:off x="-360" y="812520"/>
            <a:ext cx="0" cy="0"/>
          </a:xfrm>
          <a:prstGeom prst="rect">
            <a:avLst/>
          </a:prstGeom>
          <a:ln w="0">
            <a:noFill/>
          </a:ln>
        </p:spPr>
      </p:sp>
      <p:sp>
        <p:nvSpPr>
          <p:cNvPr id="220" name="PlaceHolder 2"/>
          <p:cNvSpPr>
            <a:spLocks noGrp="1"/>
          </p:cNvSpPr>
          <p:nvPr>
            <p:ph type="body"/>
          </p:nvPr>
        </p:nvSpPr>
        <p:spPr>
          <a:xfrm>
            <a:off x="756000" y="5078520"/>
            <a:ext cx="6046200" cy="4809600"/>
          </a:xfrm>
          <a:prstGeom prst="rect">
            <a:avLst/>
          </a:prstGeom>
          <a:noFill/>
          <a:ln w="0">
            <a:noFill/>
          </a:ln>
        </p:spPr>
        <p:txBody>
          <a:bodyPr lIns="0" rIns="0" tIns="0" bIns="0" anchor="t">
            <a:noAutofit/>
          </a:bodyPr>
          <a:p>
            <a:pPr marL="216000" indent="-216000">
              <a:buNone/>
            </a:pPr>
            <a:endParaRPr b="0" lang="en-IE" sz="1800" strike="noStrike" u="none">
              <a:solidFill>
                <a:srgbClr val="000000"/>
              </a:solidFill>
              <a:uFillTx/>
              <a:latin typeface="Arial"/>
            </a:endParaRPr>
          </a:p>
        </p:txBody>
      </p:sp>
      <p:sp>
        <p:nvSpPr>
          <p:cNvPr id="221" name="PlaceHolder 3_0"/>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8B322E33-B9EF-4AF4-A6BA-7026932108BA}" type="slidenum">
              <a:rPr b="0" lang="en-IE" sz="1400" strike="noStrike" u="none">
                <a:solidFill>
                  <a:srgbClr val="000000"/>
                </a:solidFill>
                <a:uFillTx/>
                <a:latin typeface="Times New Roman"/>
              </a:rPr>
              <a:t>&lt;numéro&gt;</a:t>
            </a:fld>
            <a:endParaRPr b="0" lang="en-IE" sz="1400" strike="noStrike" u="none">
              <a:solidFill>
                <a:srgbClr val="000000"/>
              </a:solidFill>
              <a:uFillTx/>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7.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8.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9.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0.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1.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3.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4.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IE" sz="4400" strike="noStrike" u="none">
              <a:solidFill>
                <a:srgbClr val="000000"/>
              </a:solidFill>
              <a:uFillTx/>
              <a:latin typeface="Arial"/>
            </a:endParaRPr>
          </a:p>
        </p:txBody>
      </p:sp>
      <p:sp>
        <p:nvSpPr>
          <p:cNvPr id="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
        <p:nvSpPr>
          <p:cNvPr id="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
        <p:nvSpPr>
          <p:cNvPr id="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mediaAndTx" preserve="1">
  <p:cSld name="Centered Text">
    <p:spTree>
      <p:nvGrpSpPr>
        <p:cNvPr id="1" name=""/>
        <p:cNvGrpSpPr/>
        <p:nvPr/>
      </p:nvGrpSpPr>
      <p:grpSpPr>
        <a:xfrm>
          <a:off x="0" y="0"/>
          <a:ext cx="0" cy="0"/>
          <a:chOff x="0" y="0"/>
          <a:chExt cx="0" cy="0"/>
        </a:xfrm>
      </p:grpSpPr>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Tx" preserve="1">
  <p:cSld name="Title, 2 Content and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IE" sz="4400" strike="noStrike" u="none">
              <a:solidFill>
                <a:srgbClr val="000000"/>
              </a:solidFill>
              <a:uFillTx/>
              <a:latin typeface="Arial"/>
            </a:endParaRPr>
          </a:p>
        </p:txBody>
      </p:sp>
      <p:sp>
        <p:nvSpPr>
          <p:cNvPr id="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
        <p:nvSpPr>
          <p:cNvPr id="5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
        <p:nvSpPr>
          <p:cNvPr id="5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AndTwoObj" preserve="1">
  <p:cSld name="Title Content and 2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IE" sz="4400" strike="noStrike" u="none">
              <a:solidFill>
                <a:srgbClr val="000000"/>
              </a:solidFill>
              <a:uFillTx/>
              <a:latin typeface="Arial"/>
            </a:endParaRPr>
          </a:p>
        </p:txBody>
      </p:sp>
      <p:sp>
        <p:nvSpPr>
          <p:cNvPr id="6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
        <p:nvSpPr>
          <p:cNvPr id="6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
        <p:nvSpPr>
          <p:cNvPr id="6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Standard">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IE" sz="4400" strike="noStrike" u="none">
              <a:solidFill>
                <a:srgbClr val="000000"/>
              </a:solidFill>
              <a:uFillTx/>
              <a:latin typeface="Arial"/>
            </a:endParaRPr>
          </a:p>
        </p:txBody>
      </p:sp>
      <p:sp>
        <p:nvSpPr>
          <p:cNvPr id="6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
        <p:nvSpPr>
          <p:cNvPr id="7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Standard 1">
    <p:spTree>
      <p:nvGrpSpPr>
        <p:cNvPr id="1" name=""/>
        <p:cNvGrpSpPr/>
        <p:nvPr/>
      </p:nvGrpSpPr>
      <p:grpSpPr>
        <a:xfrm>
          <a:off x="0" y="0"/>
          <a:ext cx="0" cy="0"/>
          <a:chOff x="0" y="0"/>
          <a:chExt cx="0" cy="0"/>
        </a:xfrm>
      </p:grpSpPr>
      <p:sp>
        <p:nvSpPr>
          <p:cNvPr id="7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IE" sz="4400" strike="noStrike" u="none">
              <a:solidFill>
                <a:srgbClr val="000000"/>
              </a:solidFill>
              <a:uFillTx/>
              <a:latin typeface="Arial"/>
            </a:endParaRPr>
          </a:p>
        </p:txBody>
      </p:sp>
      <p:sp>
        <p:nvSpPr>
          <p:cNvPr id="7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
        <p:nvSpPr>
          <p:cNvPr id="7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Standard 2">
    <p:spTree>
      <p:nvGrpSpPr>
        <p:cNvPr id="1" name=""/>
        <p:cNvGrpSpPr/>
        <p:nvPr/>
      </p:nvGrpSpPr>
      <p:grpSpPr>
        <a:xfrm>
          <a:off x="0" y="0"/>
          <a:ext cx="0" cy="0"/>
          <a:chOff x="0" y="0"/>
          <a:chExt cx="0" cy="0"/>
        </a:xfrm>
      </p:grpSpPr>
      <p:sp>
        <p:nvSpPr>
          <p:cNvPr id="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IE" sz="4400" strike="noStrike" u="none">
              <a:solidFill>
                <a:srgbClr val="000000"/>
              </a:solidFill>
              <a:uFillTx/>
              <a:latin typeface="Arial"/>
            </a:endParaRPr>
          </a:p>
        </p:txBody>
      </p:sp>
      <p:sp>
        <p:nvSpPr>
          <p:cNvPr id="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
        <p:nvSpPr>
          <p:cNvPr id="8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
        <p:nvSpPr>
          <p:cNvPr id="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
        <p:nvSpPr>
          <p:cNvPr id="8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Standard 3">
    <p:spTree>
      <p:nvGrpSpPr>
        <p:cNvPr id="1" name=""/>
        <p:cNvGrpSpPr/>
        <p:nvPr/>
      </p:nvGrpSpPr>
      <p:grpSpPr>
        <a:xfrm>
          <a:off x="0" y="0"/>
          <a:ext cx="0" cy="0"/>
          <a:chOff x="0" y="0"/>
          <a:chExt cx="0" cy="0"/>
        </a:xfrm>
      </p:grpSpPr>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Standard 4">
    <p:spTree>
      <p:nvGrpSpPr>
        <p:cNvPr id="1" name=""/>
        <p:cNvGrpSpPr/>
        <p:nvPr/>
      </p:nvGrpSpPr>
      <p:grpSpPr>
        <a:xfrm>
          <a:off x="0" y="0"/>
          <a:ext cx="0" cy="0"/>
          <a:chOff x="0" y="0"/>
          <a:chExt cx="0" cy="0"/>
        </a:xfrm>
      </p:grpSpPr>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Standard 5">
    <p:spTree>
      <p:nvGrpSpPr>
        <p:cNvPr id="1" name=""/>
        <p:cNvGrpSpPr/>
        <p:nvPr/>
      </p:nvGrpSpPr>
      <p:grpSpPr>
        <a:xfrm>
          <a:off x="0" y="0"/>
          <a:ext cx="0" cy="0"/>
          <a:chOff x="0" y="0"/>
          <a:chExt cx="0" cy="0"/>
        </a:xfrm>
      </p:grpSpPr>
      <p:sp>
        <p:nvSpPr>
          <p:cNvPr id="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IE" sz="4400" strike="noStrike" u="none">
              <a:solidFill>
                <a:srgbClr val="000000"/>
              </a:solidFill>
              <a:uFillTx/>
              <a:latin typeface="Arial"/>
            </a:endParaRPr>
          </a:p>
        </p:txBody>
      </p:sp>
      <p:sp>
        <p:nvSpPr>
          <p:cNvPr id="9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Standard 6">
    <p:spTree>
      <p:nvGrpSpPr>
        <p:cNvPr id="1" name=""/>
        <p:cNvGrpSpPr/>
        <p:nvPr/>
      </p:nvGrpSpPr>
      <p:grpSpPr>
        <a:xfrm>
          <a:off x="0" y="0"/>
          <a:ext cx="0" cy="0"/>
          <a:chOff x="0" y="0"/>
          <a:chExt cx="0" cy="0"/>
        </a:xfrm>
      </p:grpSpPr>
      <p:sp>
        <p:nvSpPr>
          <p:cNvPr id="1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IE" sz="4400" strike="noStrike" u="none">
              <a:solidFill>
                <a:srgbClr val="000000"/>
              </a:solidFill>
              <a:uFillTx/>
              <a:latin typeface="Arial"/>
            </a:endParaRPr>
          </a:p>
        </p:txBody>
      </p:sp>
      <p:sp>
        <p:nvSpPr>
          <p:cNvPr id="103"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IE" sz="4400" strike="noStrike" u="none">
              <a:solidFill>
                <a:srgbClr val="000000"/>
              </a:solidFill>
              <a:uFillTx/>
              <a:latin typeface="Arial"/>
            </a:endParaRPr>
          </a:p>
        </p:txBody>
      </p:sp>
      <p:sp>
        <p:nvSpPr>
          <p:cNvPr id="12"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
        <p:nvSpPr>
          <p:cNvPr id="13"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Standard 7">
    <p:spTree>
      <p:nvGrpSpPr>
        <p:cNvPr id="1" name=""/>
        <p:cNvGrpSpPr/>
        <p:nvPr/>
      </p:nvGrpSpPr>
      <p:grpSpPr>
        <a:xfrm>
          <a:off x="0" y="0"/>
          <a:ext cx="0" cy="0"/>
          <a:chOff x="0" y="0"/>
          <a:chExt cx="0" cy="0"/>
        </a:xfrm>
      </p:grpSpPr>
      <p:sp>
        <p:nvSpPr>
          <p:cNvPr id="1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IE" sz="4400" strike="noStrike" u="none">
              <a:solidFill>
                <a:srgbClr val="000000"/>
              </a:solidFill>
              <a:uFillTx/>
              <a:latin typeface="Arial"/>
            </a:endParaRPr>
          </a:p>
        </p:txBody>
      </p:sp>
      <p:sp>
        <p:nvSpPr>
          <p:cNvPr id="10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
        <p:nvSpPr>
          <p:cNvPr id="10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Standard 8">
    <p:spTree>
      <p:nvGrpSpPr>
        <p:cNvPr id="1" name=""/>
        <p:cNvGrpSpPr/>
        <p:nvPr/>
      </p:nvGrpSpPr>
      <p:grpSpPr>
        <a:xfrm>
          <a:off x="0" y="0"/>
          <a:ext cx="0" cy="0"/>
          <a:chOff x="0" y="0"/>
          <a:chExt cx="0" cy="0"/>
        </a:xfrm>
      </p:grpSpPr>
      <p:sp>
        <p:nvSpPr>
          <p:cNvPr id="1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IE" sz="4400" strike="noStrike" u="none">
              <a:solidFill>
                <a:srgbClr val="000000"/>
              </a:solidFill>
              <a:uFillTx/>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mediaAndTx" preserve="1">
  <p:cSld name="Standard 9">
    <p:spTree>
      <p:nvGrpSpPr>
        <p:cNvPr id="1" name=""/>
        <p:cNvGrpSpPr/>
        <p:nvPr/>
      </p:nvGrpSpPr>
      <p:grpSpPr>
        <a:xfrm>
          <a:off x="0" y="0"/>
          <a:ext cx="0" cy="0"/>
          <a:chOff x="0" y="0"/>
          <a:chExt cx="0" cy="0"/>
        </a:xfrm>
      </p:grpSpPr>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Tx" preserve="1">
  <p:cSld name="Standard 10">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IE" sz="4400" strike="noStrike" u="none">
              <a:solidFill>
                <a:srgbClr val="000000"/>
              </a:solidFill>
              <a:uFillTx/>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
        <p:nvSpPr>
          <p:cNvPr id="11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AndTwoObj" preserve="1">
  <p:cSld name="Standard 11">
    <p:spTree>
      <p:nvGrpSpPr>
        <p:cNvPr id="1" name=""/>
        <p:cNvGrpSpPr/>
        <p:nvPr/>
      </p:nvGrpSpPr>
      <p:grpSpPr>
        <a:xfrm>
          <a:off x="0" y="0"/>
          <a:ext cx="0" cy="0"/>
          <a:chOff x="0" y="0"/>
          <a:chExt cx="0" cy="0"/>
        </a:xfrm>
      </p:grpSpPr>
      <p:sp>
        <p:nvSpPr>
          <p:cNvPr id="1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IE" sz="4400" strike="noStrike" u="none">
              <a:solidFill>
                <a:srgbClr val="000000"/>
              </a:solidFill>
              <a:uFillTx/>
              <a:latin typeface="Arial"/>
            </a:endParaRPr>
          </a:p>
        </p:txBody>
      </p:sp>
      <p:sp>
        <p:nvSpPr>
          <p:cNvPr id="12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
        <p:nvSpPr>
          <p:cNvPr id="12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
        <p:nvSpPr>
          <p:cNvPr id="12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IE" sz="4400" strike="noStrike" u="none">
              <a:solidFill>
                <a:srgbClr val="000000"/>
              </a:solidFill>
              <a:uFillTx/>
              <a:latin typeface="Arial"/>
            </a:endParaRPr>
          </a:p>
        </p:txBody>
      </p:sp>
      <p:sp>
        <p:nvSpPr>
          <p:cNvPr id="2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
        <p:nvSpPr>
          <p:cNvPr id="2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
        <p:nvSpPr>
          <p:cNvPr id="2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IE" sz="4400" strike="noStrike" u="none">
              <a:solidFill>
                <a:srgbClr val="000000"/>
              </a:solidFill>
              <a:uFillTx/>
              <a:latin typeface="Arial"/>
            </a:endParaRPr>
          </a:p>
        </p:txBody>
      </p:sp>
      <p:sp>
        <p:nvSpPr>
          <p:cNvPr id="3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IE" sz="4400" strike="noStrike" u="none">
              <a:solidFill>
                <a:srgbClr val="000000"/>
              </a:solidFill>
              <a:uFillTx/>
              <a:latin typeface="Arial"/>
            </a:endParaRPr>
          </a:p>
        </p:txBody>
      </p:sp>
      <p:sp>
        <p:nvSpPr>
          <p:cNvPr id="3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IE" sz="4400" strike="noStrike" u="none">
              <a:solidFill>
                <a:srgbClr val="000000"/>
              </a:solidFill>
              <a:uFillTx/>
              <a:latin typeface="Arial"/>
            </a:endParaRPr>
          </a:p>
        </p:txBody>
      </p:sp>
      <p:sp>
        <p:nvSpPr>
          <p:cNvPr id="4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
        <p:nvSpPr>
          <p:cNvPr id="4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IE" sz="3200" strike="noStrike" u="none">
              <a:solidFill>
                <a:srgbClr val="000000"/>
              </a:solidFill>
              <a:uFillTx/>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IE" sz="4400" strike="noStrike" u="none">
              <a:solidFill>
                <a:srgbClr val="000000"/>
              </a:solidFill>
              <a:uFillTx/>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
</Relationships>
</file>

<file path=ppt/slideMasters/_rels/slideMaster10.xml.rels><?xml version="1.0" encoding="UTF-8"?>
<Relationships xmlns="http://schemas.openxmlformats.org/package/2006/relationships"><Relationship Id="rId1" Type="http://schemas.openxmlformats.org/officeDocument/2006/relationships/theme" Target="../theme/theme10.xml"/><Relationship Id="rId2" Type="http://schemas.openxmlformats.org/officeDocument/2006/relationships/slideLayout" Target="../slideLayouts/slideLayout10.xml"/>
</Relationships>
</file>

<file path=ppt/slideMasters/_rels/slideMaster11.xml.rels><?xml version="1.0" encoding="UTF-8"?>
<Relationships xmlns="http://schemas.openxmlformats.org/package/2006/relationships"><Relationship Id="rId1" Type="http://schemas.openxmlformats.org/officeDocument/2006/relationships/theme" Target="../theme/theme11.xml"/><Relationship Id="rId2" Type="http://schemas.openxmlformats.org/officeDocument/2006/relationships/slideLayout" Target="../slideLayouts/slideLayout11.xml"/>
</Relationships>
</file>

<file path=ppt/slideMasters/_rels/slideMaster12.xml.rels><?xml version="1.0" encoding="UTF-8"?>
<Relationships xmlns="http://schemas.openxmlformats.org/package/2006/relationships"><Relationship Id="rId1" Type="http://schemas.openxmlformats.org/officeDocument/2006/relationships/theme" Target="../theme/theme12.xml"/><Relationship Id="rId2" Type="http://schemas.openxmlformats.org/officeDocument/2006/relationships/slideLayout" Target="../slideLayouts/slideLayout12.xml"/>
</Relationships>
</file>

<file path=ppt/slideMasters/_rels/slideMaster13.xml.rels><?xml version="1.0" encoding="UTF-8"?>
<Relationships xmlns="http://schemas.openxmlformats.org/package/2006/relationships"><Relationship Id="rId1" Type="http://schemas.openxmlformats.org/officeDocument/2006/relationships/theme" Target="../theme/theme13.xml"/><Relationship Id="rId2" Type="http://schemas.openxmlformats.org/officeDocument/2006/relationships/slideLayout" Target="../slideLayouts/slideLayout13.xml"/>
</Relationships>
</file>

<file path=ppt/slideMasters/_rels/slideMaster14.xml.rels><?xml version="1.0" encoding="UTF-8"?>
<Relationships xmlns="http://schemas.openxmlformats.org/package/2006/relationships"><Relationship Id="rId1" Type="http://schemas.openxmlformats.org/officeDocument/2006/relationships/theme" Target="../theme/theme14.xml"/><Relationship Id="rId2" Type="http://schemas.openxmlformats.org/officeDocument/2006/relationships/slideLayout" Target="../slideLayouts/slideLayout14.xml"/>
</Relationships>
</file>

<file path=ppt/slideMasters/_rels/slideMaster15.xml.rels><?xml version="1.0" encoding="UTF-8"?>
<Relationships xmlns="http://schemas.openxmlformats.org/package/2006/relationships"><Relationship Id="rId1" Type="http://schemas.openxmlformats.org/officeDocument/2006/relationships/theme" Target="../theme/theme15.xml"/><Relationship Id="rId2" Type="http://schemas.openxmlformats.org/officeDocument/2006/relationships/slideLayout" Target="../slideLayouts/slideLayout15.xml"/>
</Relationships>
</file>

<file path=ppt/slideMasters/_rels/slideMaster16.xml.rels><?xml version="1.0" encoding="UTF-8"?>
<Relationships xmlns="http://schemas.openxmlformats.org/package/2006/relationships"><Relationship Id="rId1" Type="http://schemas.openxmlformats.org/officeDocument/2006/relationships/theme" Target="../theme/theme16.xml"/><Relationship Id="rId2" Type="http://schemas.openxmlformats.org/officeDocument/2006/relationships/slideLayout" Target="../slideLayouts/slideLayout16.xml"/>
</Relationships>
</file>

<file path=ppt/slideMasters/_rels/slideMaster17.xml.rels><?xml version="1.0" encoding="UTF-8"?>
<Relationships xmlns="http://schemas.openxmlformats.org/package/2006/relationships"><Relationship Id="rId1" Type="http://schemas.openxmlformats.org/officeDocument/2006/relationships/theme" Target="../theme/theme17.xml"/><Relationship Id="rId2" Type="http://schemas.openxmlformats.org/officeDocument/2006/relationships/slideLayout" Target="../slideLayouts/slideLayout17.xml"/>
</Relationships>
</file>

<file path=ppt/slideMasters/_rels/slideMaster18.xml.rels><?xml version="1.0" encoding="UTF-8"?>
<Relationships xmlns="http://schemas.openxmlformats.org/package/2006/relationships"><Relationship Id="rId1" Type="http://schemas.openxmlformats.org/officeDocument/2006/relationships/theme" Target="../theme/theme18.xml"/><Relationship Id="rId2" Type="http://schemas.openxmlformats.org/officeDocument/2006/relationships/slideLayout" Target="../slideLayouts/slideLayout18.xml"/>
</Relationships>
</file>

<file path=ppt/slideMasters/_rels/slideMaster19.xml.rels><?xml version="1.0" encoding="UTF-8"?>
<Relationships xmlns="http://schemas.openxmlformats.org/package/2006/relationships"><Relationship Id="rId1" Type="http://schemas.openxmlformats.org/officeDocument/2006/relationships/theme" Target="../theme/theme19.xml"/><Relationship Id="rId2" Type="http://schemas.openxmlformats.org/officeDocument/2006/relationships/slideLayout" Target="../slideLayouts/slideLayout19.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2.xml"/>
</Relationships>
</file>

<file path=ppt/slideMasters/_rels/slideMaster20.xml.rels><?xml version="1.0" encoding="UTF-8"?>
<Relationships xmlns="http://schemas.openxmlformats.org/package/2006/relationships"><Relationship Id="rId1" Type="http://schemas.openxmlformats.org/officeDocument/2006/relationships/theme" Target="../theme/theme20.xml"/><Relationship Id="rId2" Type="http://schemas.openxmlformats.org/officeDocument/2006/relationships/slideLayout" Target="../slideLayouts/slideLayout20.xml"/>
</Relationships>
</file>

<file path=ppt/slideMasters/_rels/slideMaster21.xml.rels><?xml version="1.0" encoding="UTF-8"?>
<Relationships xmlns="http://schemas.openxmlformats.org/package/2006/relationships"><Relationship Id="rId1" Type="http://schemas.openxmlformats.org/officeDocument/2006/relationships/theme" Target="../theme/theme21.xml"/><Relationship Id="rId2" Type="http://schemas.openxmlformats.org/officeDocument/2006/relationships/slideLayout" Target="../slideLayouts/slideLayout21.xml"/>
</Relationships>
</file>

<file path=ppt/slideMasters/_rels/slideMaster22.xml.rels><?xml version="1.0" encoding="UTF-8"?>
<Relationships xmlns="http://schemas.openxmlformats.org/package/2006/relationships"><Relationship Id="rId1" Type="http://schemas.openxmlformats.org/officeDocument/2006/relationships/theme" Target="../theme/theme22.xml"/><Relationship Id="rId2" Type="http://schemas.openxmlformats.org/officeDocument/2006/relationships/slideLayout" Target="../slideLayouts/slideLayout22.xml"/>
</Relationships>
</file>

<file path=ppt/slideMasters/_rels/slideMaster23.xml.rels><?xml version="1.0" encoding="UTF-8"?>
<Relationships xmlns="http://schemas.openxmlformats.org/package/2006/relationships"><Relationship Id="rId1" Type="http://schemas.openxmlformats.org/officeDocument/2006/relationships/theme" Target="../theme/theme23.xml"/><Relationship Id="rId2" Type="http://schemas.openxmlformats.org/officeDocument/2006/relationships/slideLayout" Target="../slideLayouts/slideLayout23.xml"/>
</Relationships>
</file>

<file path=ppt/slideMasters/_rels/slideMaster24.xml.rels><?xml version="1.0" encoding="UTF-8"?>
<Relationships xmlns="http://schemas.openxmlformats.org/package/2006/relationships"><Relationship Id="rId1" Type="http://schemas.openxmlformats.org/officeDocument/2006/relationships/theme" Target="../theme/theme24.xml"/><Relationship Id="rId2"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3.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4.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5.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slideLayout" Target="../slideLayouts/slideLayout6.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slideLayout" Target="../slideLayouts/slideLayout7.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slideLayout" Target="../slideLayouts/slideLayout8.xml"/>
</Relationships>
</file>

<file path=ppt/slideMasters/_rels/slideMaster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slideLayout" Target="../slideLayouts/slideLayout9.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en-IE" sz="1800" strike="noStrike" u="none">
                <a:solidFill>
                  <a:srgbClr val="000000"/>
                </a:solidFill>
                <a:uFillTx/>
                <a:latin typeface="Arial"/>
              </a:rPr>
              <a:t>Cliquez pour éditer le format du texte-titre</a:t>
            </a:r>
            <a:endParaRPr b="0" lang="en-IE" sz="1800" strike="noStrike" u="none">
              <a:solidFill>
                <a:srgbClr val="000000"/>
              </a:solidFill>
              <a:uFillTx/>
              <a:latin typeface="Arial"/>
            </a:endParaRPr>
          </a:p>
        </p:txBody>
      </p:sp>
      <p:sp>
        <p:nvSpPr>
          <p:cNvPr id="1" name="PlaceHolder 2"/>
          <p:cNvSpPr>
            <a:spLocks noGrp="1"/>
          </p:cNvSpPr>
          <p:nvPr>
            <p:ph type="body"/>
          </p:nvPr>
        </p:nvSpPr>
        <p:spPr>
          <a:xfrm>
            <a:off x="609480" y="160452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2" name="PlaceHolder 3"/>
          <p:cNvSpPr>
            <a:spLocks noGrp="1"/>
          </p:cNvSpPr>
          <p:nvPr>
            <p:ph type="body"/>
          </p:nvPr>
        </p:nvSpPr>
        <p:spPr>
          <a:xfrm>
            <a:off x="6231960" y="160452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3" name="PlaceHolder 4"/>
          <p:cNvSpPr>
            <a:spLocks noGrp="1"/>
          </p:cNvSpPr>
          <p:nvPr>
            <p:ph type="body"/>
          </p:nvPr>
        </p:nvSpPr>
        <p:spPr>
          <a:xfrm>
            <a:off x="609480" y="3682080"/>
            <a:ext cx="10972080" cy="1896480"/>
          </a:xfrm>
          <a:prstGeom prst="rect">
            <a:avLst/>
          </a:prstGeom>
          <a:noFill/>
          <a:ln w="0">
            <a:noFill/>
          </a:ln>
        </p:spPr>
        <p:txBody>
          <a:bodyPr lIns="0" rIns="0" tIns="0" bIns="0" anchor="t">
            <a:normAutofit fontScale="92500" lnSpcReduction="1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Tree>
  </p:cSld>
  <p:clrMap bg1="lt1" tx1="dk1" bg2="lt2" tx2="dk2" accent1="accent1" accent2="accent2" accent3="accent3" accent4="accent4" accent5="accent5" accent6="accent6" hlink="hlink" folHlink="folHlink"/>
  <p:sldLayoutIdLst>
    <p:sldLayoutId id="2147483649" r:id="rId2"/>
  </p:sldLayoutIdLst>
</p:sldMaster>
</file>

<file path=ppt/slideMasters/slideMaster1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7" r:id="rId2"/>
  </p:sldLayoutIdLst>
</p:sldMaster>
</file>

<file path=ppt/slideMasters/slideMaster1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8"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en-IE" sz="1800" strike="noStrike" u="none">
                <a:solidFill>
                  <a:srgbClr val="000000"/>
                </a:solidFill>
                <a:uFillTx/>
                <a:latin typeface="Arial"/>
              </a:rPr>
              <a:t>Cliquez pour éditer le format du texte-titre</a:t>
            </a:r>
            <a:endParaRPr b="0" lang="en-IE" sz="1800" strike="noStrike" u="none">
              <a:solidFill>
                <a:srgbClr val="000000"/>
              </a:solidFill>
              <a:uFillTx/>
              <a:latin typeface="Arial"/>
            </a:endParaRPr>
          </a:p>
        </p:txBody>
      </p:sp>
      <p:sp>
        <p:nvSpPr>
          <p:cNvPr id="49" name="PlaceHolder 2"/>
          <p:cNvSpPr>
            <a:spLocks noGrp="1"/>
          </p:cNvSpPr>
          <p:nvPr>
            <p:ph type="body"/>
          </p:nvPr>
        </p:nvSpPr>
        <p:spPr>
          <a:xfrm>
            <a:off x="609480" y="160452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50" name="PlaceHolder 3"/>
          <p:cNvSpPr>
            <a:spLocks noGrp="1"/>
          </p:cNvSpPr>
          <p:nvPr>
            <p:ph type="body"/>
          </p:nvPr>
        </p:nvSpPr>
        <p:spPr>
          <a:xfrm>
            <a:off x="6231960" y="1604520"/>
            <a:ext cx="535392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51" name="PlaceHolder 4"/>
          <p:cNvSpPr>
            <a:spLocks noGrp="1"/>
          </p:cNvSpPr>
          <p:nvPr>
            <p:ph type="body"/>
          </p:nvPr>
        </p:nvSpPr>
        <p:spPr>
          <a:xfrm>
            <a:off x="609480" y="368208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Tree>
  </p:cSld>
  <p:clrMap bg1="lt1" tx1="dk1" bg2="lt2" tx2="dk2" accent1="accent1" accent2="accent2" accent3="accent3" accent4="accent4" accent5="accent5" accent6="accent6" hlink="hlink" folHlink="folHlink"/>
  <p:sldLayoutIdLst>
    <p:sldLayoutId id="2147483669" r:id="rId2"/>
  </p:sldLayoutIdLst>
</p:sldMaster>
</file>

<file path=ppt/slideMasters/slideMaster1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en-IE" sz="1800" strike="noStrike" u="none">
                <a:solidFill>
                  <a:srgbClr val="000000"/>
                </a:solidFill>
                <a:uFillTx/>
                <a:latin typeface="Arial"/>
              </a:rPr>
              <a:t>Cliquez pour éditer le format du texte-titre</a:t>
            </a:r>
            <a:endParaRPr b="0" lang="en-IE" sz="1800" strike="noStrike" u="none">
              <a:solidFill>
                <a:srgbClr val="000000"/>
              </a:solidFill>
              <a:uFillTx/>
              <a:latin typeface="Arial"/>
            </a:endParaRPr>
          </a:p>
        </p:txBody>
      </p:sp>
      <p:sp>
        <p:nvSpPr>
          <p:cNvPr id="57" name="PlaceHolder 2"/>
          <p:cNvSpPr>
            <a:spLocks noGrp="1"/>
          </p:cNvSpPr>
          <p:nvPr>
            <p:ph type="body"/>
          </p:nvPr>
        </p:nvSpPr>
        <p:spPr>
          <a:xfrm>
            <a:off x="609480" y="1604520"/>
            <a:ext cx="535392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58" name="PlaceHolder 3"/>
          <p:cNvSpPr>
            <a:spLocks noGrp="1"/>
          </p:cNvSpPr>
          <p:nvPr>
            <p:ph type="body"/>
          </p:nvPr>
        </p:nvSpPr>
        <p:spPr>
          <a:xfrm>
            <a:off x="6231960" y="160452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59" name="PlaceHolder 4"/>
          <p:cNvSpPr>
            <a:spLocks noGrp="1"/>
          </p:cNvSpPr>
          <p:nvPr>
            <p:ph type="body"/>
          </p:nvPr>
        </p:nvSpPr>
        <p:spPr>
          <a:xfrm>
            <a:off x="6231960" y="368208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Tree>
  </p:cSld>
  <p:clrMap bg1="lt1" tx1="dk1" bg2="lt2" tx2="dk2" accent1="accent1" accent2="accent2" accent3="accent3" accent4="accent4" accent5="accent5" accent6="accent6" hlink="hlink" folHlink="folHlink"/>
  <p:sldLayoutIdLst>
    <p:sldLayoutId id="2147483671" r:id="rId2"/>
  </p:sldLayoutIdLst>
</p:sldMaster>
</file>

<file path=ppt/slideMasters/slideMaster1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en-IE" sz="1800" strike="noStrike" u="none">
                <a:solidFill>
                  <a:srgbClr val="000000"/>
                </a:solidFill>
                <a:uFillTx/>
                <a:latin typeface="Arial"/>
              </a:rPr>
              <a:t>Cliquez pour éditer le format du texte-titre</a:t>
            </a:r>
            <a:endParaRPr b="0" lang="en-IE" sz="1800" strike="noStrike" u="none">
              <a:solidFill>
                <a:srgbClr val="000000"/>
              </a:solidFill>
              <a:uFillTx/>
              <a:latin typeface="Arial"/>
            </a:endParaRPr>
          </a:p>
        </p:txBody>
      </p:sp>
      <p:sp>
        <p:nvSpPr>
          <p:cNvPr id="65" name="PlaceHolder 2"/>
          <p:cNvSpPr>
            <a:spLocks noGrp="1"/>
          </p:cNvSpPr>
          <p:nvPr>
            <p:ph type="body"/>
          </p:nvPr>
        </p:nvSpPr>
        <p:spPr>
          <a:xfrm>
            <a:off x="609480" y="160452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66" name="PlaceHolder 3"/>
          <p:cNvSpPr>
            <a:spLocks noGrp="1"/>
          </p:cNvSpPr>
          <p:nvPr>
            <p:ph type="body"/>
          </p:nvPr>
        </p:nvSpPr>
        <p:spPr>
          <a:xfrm>
            <a:off x="6231960" y="160452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67" name="PlaceHolder 4"/>
          <p:cNvSpPr>
            <a:spLocks noGrp="1"/>
          </p:cNvSpPr>
          <p:nvPr>
            <p:ph type="body"/>
          </p:nvPr>
        </p:nvSpPr>
        <p:spPr>
          <a:xfrm>
            <a:off x="609480" y="3682080"/>
            <a:ext cx="10972080" cy="1896480"/>
          </a:xfrm>
          <a:prstGeom prst="rect">
            <a:avLst/>
          </a:prstGeom>
          <a:noFill/>
          <a:ln w="0">
            <a:noFill/>
          </a:ln>
        </p:spPr>
        <p:txBody>
          <a:bodyPr lIns="0" rIns="0" tIns="0" bIns="0" anchor="t">
            <a:normAutofit fontScale="92500" lnSpcReduction="1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Tree>
  </p:cSld>
  <p:clrMap bg1="lt1" tx1="dk1" bg2="lt2" tx2="dk2" accent1="accent1" accent2="accent2" accent3="accent3" accent4="accent4" accent5="accent5" accent6="accent6" hlink="hlink" folHlink="folHlink"/>
  <p:sldLayoutIdLst>
    <p:sldLayoutId id="2147483673" r:id="rId2"/>
  </p:sldLayoutIdLst>
</p:sldMaster>
</file>

<file path=ppt/slideMasters/slideMaster1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en-IE" sz="1800" strike="noStrike" u="none">
                <a:solidFill>
                  <a:srgbClr val="000000"/>
                </a:solidFill>
                <a:uFillTx/>
                <a:latin typeface="Arial"/>
              </a:rPr>
              <a:t>Cliquez pour éditer le format du texte-titre</a:t>
            </a:r>
            <a:endParaRPr b="0" lang="en-IE" sz="1800" strike="noStrike" u="none">
              <a:solidFill>
                <a:srgbClr val="000000"/>
              </a:solidFill>
              <a:uFillTx/>
              <a:latin typeface="Arial"/>
            </a:endParaRPr>
          </a:p>
        </p:txBody>
      </p:sp>
      <p:sp>
        <p:nvSpPr>
          <p:cNvPr id="73" name="PlaceHolder 2"/>
          <p:cNvSpPr>
            <a:spLocks noGrp="1"/>
          </p:cNvSpPr>
          <p:nvPr>
            <p:ph type="body"/>
          </p:nvPr>
        </p:nvSpPr>
        <p:spPr>
          <a:xfrm>
            <a:off x="609480" y="1604520"/>
            <a:ext cx="10972080" cy="1896480"/>
          </a:xfrm>
          <a:prstGeom prst="rect">
            <a:avLst/>
          </a:prstGeom>
          <a:noFill/>
          <a:ln w="0">
            <a:noFill/>
          </a:ln>
        </p:spPr>
        <p:txBody>
          <a:bodyPr lIns="0" rIns="0" tIns="0" bIns="0" anchor="t">
            <a:normAutofit fontScale="92500" lnSpcReduction="1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74" name="PlaceHolder 3"/>
          <p:cNvSpPr>
            <a:spLocks noGrp="1"/>
          </p:cNvSpPr>
          <p:nvPr>
            <p:ph type="body"/>
          </p:nvPr>
        </p:nvSpPr>
        <p:spPr>
          <a:xfrm>
            <a:off x="609480" y="3682080"/>
            <a:ext cx="10972080" cy="1896480"/>
          </a:xfrm>
          <a:prstGeom prst="rect">
            <a:avLst/>
          </a:prstGeom>
          <a:noFill/>
          <a:ln w="0">
            <a:noFill/>
          </a:ln>
        </p:spPr>
        <p:txBody>
          <a:bodyPr lIns="0" rIns="0" tIns="0" bIns="0" anchor="t">
            <a:normAutofit fontScale="92500" lnSpcReduction="1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Tree>
  </p:cSld>
  <p:clrMap bg1="lt1" tx1="dk1" bg2="lt2" tx2="dk2" accent1="accent1" accent2="accent2" accent3="accent3" accent4="accent4" accent5="accent5" accent6="accent6" hlink="hlink" folHlink="folHlink"/>
  <p:sldLayoutIdLst>
    <p:sldLayoutId id="2147483675" r:id="rId2"/>
  </p:sldLayoutIdLst>
</p:sldMaster>
</file>

<file path=ppt/slideMasters/slideMaster1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en-IE" sz="1800" strike="noStrike" u="none">
                <a:solidFill>
                  <a:srgbClr val="000000"/>
                </a:solidFill>
                <a:uFillTx/>
                <a:latin typeface="Arial"/>
              </a:rPr>
              <a:t>Cliquez pour éditer le format du texte-titre</a:t>
            </a:r>
            <a:endParaRPr b="0" lang="en-IE" sz="1800" strike="noStrike" u="none">
              <a:solidFill>
                <a:srgbClr val="000000"/>
              </a:solidFill>
              <a:uFillTx/>
              <a:latin typeface="Arial"/>
            </a:endParaRPr>
          </a:p>
        </p:txBody>
      </p:sp>
      <p:sp>
        <p:nvSpPr>
          <p:cNvPr id="79" name="PlaceHolder 2"/>
          <p:cNvSpPr>
            <a:spLocks noGrp="1"/>
          </p:cNvSpPr>
          <p:nvPr>
            <p:ph type="body"/>
          </p:nvPr>
        </p:nvSpPr>
        <p:spPr>
          <a:xfrm>
            <a:off x="609480" y="160452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80" name="PlaceHolder 3"/>
          <p:cNvSpPr>
            <a:spLocks noGrp="1"/>
          </p:cNvSpPr>
          <p:nvPr>
            <p:ph type="body"/>
          </p:nvPr>
        </p:nvSpPr>
        <p:spPr>
          <a:xfrm>
            <a:off x="6231960" y="160452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81" name="PlaceHolder 4"/>
          <p:cNvSpPr>
            <a:spLocks noGrp="1"/>
          </p:cNvSpPr>
          <p:nvPr>
            <p:ph type="body"/>
          </p:nvPr>
        </p:nvSpPr>
        <p:spPr>
          <a:xfrm>
            <a:off x="609480" y="368208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82" name="PlaceHolder 5"/>
          <p:cNvSpPr>
            <a:spLocks noGrp="1"/>
          </p:cNvSpPr>
          <p:nvPr>
            <p:ph type="body"/>
          </p:nvPr>
        </p:nvSpPr>
        <p:spPr>
          <a:xfrm>
            <a:off x="6231960" y="368208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Tree>
  </p:cSld>
  <p:clrMap bg1="lt1" tx1="dk1" bg2="lt2" tx2="dk2" accent1="accent1" accent2="accent2" accent3="accent3" accent4="accent4" accent5="accent5" accent6="accent6" hlink="hlink" folHlink="folHlink"/>
  <p:sldLayoutIdLst>
    <p:sldLayoutId id="2147483677" r:id="rId2"/>
  </p:sldLayoutIdLst>
</p:sldMaster>
</file>

<file path=ppt/slideMasters/slideMaster1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en-IE" sz="1800" strike="noStrike" u="none">
                <a:solidFill>
                  <a:srgbClr val="000000"/>
                </a:solidFill>
                <a:uFillTx/>
                <a:latin typeface="Arial"/>
              </a:rPr>
              <a:t>Cliquez pour éditer le format du texte-titre</a:t>
            </a:r>
            <a:endParaRPr b="0" lang="en-IE" sz="1800" strike="noStrike" u="none">
              <a:solidFill>
                <a:srgbClr val="000000"/>
              </a:solidFill>
              <a:uFillTx/>
              <a:latin typeface="Arial"/>
            </a:endParaRPr>
          </a:p>
        </p:txBody>
      </p:sp>
      <p:sp>
        <p:nvSpPr>
          <p:cNvPr id="89" name="PlaceHolder 2"/>
          <p:cNvSpPr>
            <a:spLocks noGrp="1"/>
          </p:cNvSpPr>
          <p:nvPr>
            <p:ph type="body"/>
          </p:nvPr>
        </p:nvSpPr>
        <p:spPr>
          <a:xfrm>
            <a:off x="609480" y="1604520"/>
            <a:ext cx="3532680" cy="1896480"/>
          </a:xfrm>
          <a:prstGeom prst="rect">
            <a:avLst/>
          </a:prstGeom>
          <a:noFill/>
          <a:ln w="0">
            <a:noFill/>
          </a:ln>
        </p:spPr>
        <p:txBody>
          <a:bodyPr lIns="0" rIns="0" tIns="0" bIns="0" anchor="t">
            <a:normAutofit fontScale="55000" lnSpcReduction="1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90" name="PlaceHolder 3"/>
          <p:cNvSpPr>
            <a:spLocks noGrp="1"/>
          </p:cNvSpPr>
          <p:nvPr>
            <p:ph type="body"/>
          </p:nvPr>
        </p:nvSpPr>
        <p:spPr>
          <a:xfrm>
            <a:off x="4319640" y="1604520"/>
            <a:ext cx="3532680" cy="1896480"/>
          </a:xfrm>
          <a:prstGeom prst="rect">
            <a:avLst/>
          </a:prstGeom>
          <a:noFill/>
          <a:ln w="0">
            <a:noFill/>
          </a:ln>
        </p:spPr>
        <p:txBody>
          <a:bodyPr lIns="0" rIns="0" tIns="0" bIns="0" anchor="t">
            <a:normAutofit fontScale="55000" lnSpcReduction="1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91" name="PlaceHolder 4"/>
          <p:cNvSpPr>
            <a:spLocks noGrp="1"/>
          </p:cNvSpPr>
          <p:nvPr>
            <p:ph type="body"/>
          </p:nvPr>
        </p:nvSpPr>
        <p:spPr>
          <a:xfrm>
            <a:off x="8029800" y="1604520"/>
            <a:ext cx="3532680" cy="1896480"/>
          </a:xfrm>
          <a:prstGeom prst="rect">
            <a:avLst/>
          </a:prstGeom>
          <a:noFill/>
          <a:ln w="0">
            <a:noFill/>
          </a:ln>
        </p:spPr>
        <p:txBody>
          <a:bodyPr lIns="0" rIns="0" tIns="0" bIns="0" anchor="t">
            <a:normAutofit fontScale="55000" lnSpcReduction="1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92" name="PlaceHolder 5"/>
          <p:cNvSpPr>
            <a:spLocks noGrp="1"/>
          </p:cNvSpPr>
          <p:nvPr>
            <p:ph type="body"/>
          </p:nvPr>
        </p:nvSpPr>
        <p:spPr>
          <a:xfrm>
            <a:off x="609480" y="3682080"/>
            <a:ext cx="3532680" cy="1896480"/>
          </a:xfrm>
          <a:prstGeom prst="rect">
            <a:avLst/>
          </a:prstGeom>
          <a:noFill/>
          <a:ln w="0">
            <a:noFill/>
          </a:ln>
        </p:spPr>
        <p:txBody>
          <a:bodyPr lIns="0" rIns="0" tIns="0" bIns="0" anchor="t">
            <a:normAutofit fontScale="55000" lnSpcReduction="1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93" name="PlaceHolder 6"/>
          <p:cNvSpPr>
            <a:spLocks noGrp="1"/>
          </p:cNvSpPr>
          <p:nvPr>
            <p:ph type="body"/>
          </p:nvPr>
        </p:nvSpPr>
        <p:spPr>
          <a:xfrm>
            <a:off x="4319640" y="3682080"/>
            <a:ext cx="3532680" cy="1896480"/>
          </a:xfrm>
          <a:prstGeom prst="rect">
            <a:avLst/>
          </a:prstGeom>
          <a:noFill/>
          <a:ln w="0">
            <a:noFill/>
          </a:ln>
        </p:spPr>
        <p:txBody>
          <a:bodyPr lIns="0" rIns="0" tIns="0" bIns="0" anchor="t">
            <a:normAutofit fontScale="55000" lnSpcReduction="1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94" name="PlaceHolder 7"/>
          <p:cNvSpPr>
            <a:spLocks noGrp="1"/>
          </p:cNvSpPr>
          <p:nvPr>
            <p:ph type="body"/>
          </p:nvPr>
        </p:nvSpPr>
        <p:spPr>
          <a:xfrm>
            <a:off x="8029800" y="3682080"/>
            <a:ext cx="3532680" cy="1896480"/>
          </a:xfrm>
          <a:prstGeom prst="rect">
            <a:avLst/>
          </a:prstGeom>
          <a:noFill/>
          <a:ln w="0">
            <a:noFill/>
          </a:ln>
        </p:spPr>
        <p:txBody>
          <a:bodyPr lIns="0" rIns="0" tIns="0" bIns="0" anchor="t">
            <a:normAutofit fontScale="55000" lnSpcReduction="1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Tree>
  </p:cSld>
  <p:clrMap bg1="lt1" tx1="dk1" bg2="lt2" tx2="dk2" accent1="accent1" accent2="accent2" accent3="accent3" accent4="accent4" accent5="accent5" accent6="accent6" hlink="hlink" folHlink="folHlink"/>
  <p:sldLayoutIdLst>
    <p:sldLayoutId id="2147483679" r:id="rId2"/>
  </p:sldLayoutIdLst>
</p:sldMaster>
</file>

<file path=ppt/slideMasters/slideMaster1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IE" sz="4400" strike="noStrike" u="none">
                <a:solidFill>
                  <a:srgbClr val="000000"/>
                </a:solidFill>
                <a:uFillTx/>
                <a:latin typeface="Arial"/>
              </a:rPr>
              <a:t>Cliquez pour éditer le format du texte-titre</a:t>
            </a:r>
            <a:endParaRPr b="0" lang="en-IE" sz="4400" strike="noStrike" u="none">
              <a:solidFill>
                <a:srgbClr val="000000"/>
              </a:solidFill>
              <a:uFillTx/>
              <a:latin typeface="Arial"/>
            </a:endParaRPr>
          </a:p>
        </p:txBody>
      </p:sp>
      <p:sp>
        <p:nvSpPr>
          <p:cNvPr id="96"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IE" sz="3200" strike="noStrike" u="none">
                <a:solidFill>
                  <a:srgbClr val="000000"/>
                </a:solidFill>
                <a:uFillTx/>
                <a:latin typeface="Arial"/>
              </a:rPr>
              <a:t>Cliquez pour éditer le format du plan de texte</a:t>
            </a:r>
            <a:endParaRPr b="0" lang="en-IE" sz="32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2800" strike="noStrike" u="none">
                <a:solidFill>
                  <a:srgbClr val="000000"/>
                </a:solidFill>
                <a:uFillTx/>
                <a:latin typeface="Arial"/>
              </a:rPr>
              <a:t>Second niveau de plan</a:t>
            </a:r>
            <a:endParaRPr b="0" lang="en-IE" sz="2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2400" strike="noStrike" u="none">
                <a:solidFill>
                  <a:srgbClr val="000000"/>
                </a:solidFill>
                <a:uFillTx/>
                <a:latin typeface="Arial"/>
              </a:rPr>
              <a:t>Troisième niveau de plan</a:t>
            </a:r>
            <a:endParaRPr b="0" lang="en-IE" sz="24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2000" strike="noStrike" u="none">
                <a:solidFill>
                  <a:srgbClr val="000000"/>
                </a:solidFill>
                <a:uFillTx/>
                <a:latin typeface="Arial"/>
              </a:rPr>
              <a:t>Quatrième niveau de plan</a:t>
            </a:r>
            <a:endParaRPr b="0" lang="en-IE" sz="20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2000" strike="noStrike" u="none">
                <a:solidFill>
                  <a:srgbClr val="000000"/>
                </a:solidFill>
                <a:uFillTx/>
                <a:latin typeface="Arial"/>
              </a:rPr>
              <a:t>Cinquième niveau de plan</a:t>
            </a:r>
            <a:endParaRPr b="0" lang="en-IE" sz="20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2000" strike="noStrike" u="none">
                <a:solidFill>
                  <a:srgbClr val="000000"/>
                </a:solidFill>
                <a:uFillTx/>
                <a:latin typeface="Arial"/>
              </a:rPr>
              <a:t>Sixième niveau de plan</a:t>
            </a:r>
            <a:endParaRPr b="0" lang="en-IE" sz="20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2000" strike="noStrike" u="none">
                <a:solidFill>
                  <a:srgbClr val="000000"/>
                </a:solidFill>
                <a:uFillTx/>
                <a:latin typeface="Arial"/>
              </a:rPr>
              <a:t>Septième niveau de plan</a:t>
            </a:r>
            <a:endParaRPr b="0" lang="en-IE" sz="2000" strike="noStrike" u="none">
              <a:solidFill>
                <a:srgbClr val="000000"/>
              </a:solidFill>
              <a:uFillTx/>
              <a:latin typeface="Arial"/>
            </a:endParaRPr>
          </a:p>
        </p:txBody>
      </p:sp>
    </p:spTree>
  </p:cSld>
  <p:clrMap bg1="lt1" tx1="dk1" bg2="lt2" tx2="dk2" accent1="accent1" accent2="accent2" accent3="accent3" accent4="accent4" accent5="accent5" accent6="accent6" hlink="hlink" folHlink="folHlink"/>
  <p:sldLayoutIdLst>
    <p:sldLayoutId id="2147483681" r:id="rId2"/>
  </p:sldLayoutIdLst>
</p:sldMaster>
</file>

<file path=ppt/slideMasters/slideMaster1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en-IE" sz="1800" strike="noStrike" u="none">
                <a:solidFill>
                  <a:srgbClr val="000000"/>
                </a:solidFill>
                <a:uFillTx/>
                <a:latin typeface="Arial"/>
              </a:rPr>
              <a:t>Cliquez pour éditer le format du texte-titre</a:t>
            </a:r>
            <a:endParaRPr b="0" lang="en-IE" sz="1800" strike="noStrike" u="none">
              <a:solidFill>
                <a:srgbClr val="000000"/>
              </a:solidFill>
              <a:uFillTx/>
              <a:latin typeface="Arial"/>
            </a:endParaRPr>
          </a:p>
        </p:txBody>
      </p:sp>
    </p:spTree>
  </p:cSld>
  <p:clrMap bg1="lt1" tx1="dk1" bg2="lt2" tx2="dk2" accent1="accent1" accent2="accent2" accent3="accent3" accent4="accent4" accent5="accent5" accent6="accent6" hlink="hlink" folHlink="folHlink"/>
  <p:sldLayoutIdLst>
    <p:sldLayoutId id="2147483683" r:id="rId2"/>
  </p:sldLayoutIdLst>
</p:sldMaster>
</file>

<file path=ppt/slideMasters/slideMaster1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0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en-IE" sz="1800" strike="noStrike" u="none">
                <a:solidFill>
                  <a:srgbClr val="000000"/>
                </a:solidFill>
                <a:uFillTx/>
                <a:latin typeface="Arial"/>
              </a:rPr>
              <a:t>Cliquez pour éditer le format du texte-titre</a:t>
            </a:r>
            <a:endParaRPr b="0" lang="en-IE" sz="1800" strike="noStrike" u="none">
              <a:solidFill>
                <a:srgbClr val="000000"/>
              </a:solidFill>
              <a:uFillTx/>
              <a:latin typeface="Arial"/>
            </a:endParaRPr>
          </a:p>
        </p:txBody>
      </p:sp>
      <p:sp>
        <p:nvSpPr>
          <p:cNvPr id="101"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Tree>
  </p:cSld>
  <p:clrMap bg1="lt1" tx1="dk1" bg2="lt2" tx2="dk2" accent1="accent1" accent2="accent2" accent3="accent3" accent4="accent4" accent5="accent5" accent6="accent6" hlink="hlink" folHlink="folHlink"/>
  <p:sldLayoutIdLst>
    <p:sldLayoutId id="2147483685" r:id="rId2"/>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en-IE" sz="1800" strike="noStrike" u="none">
                <a:solidFill>
                  <a:srgbClr val="000000"/>
                </a:solidFill>
                <a:uFillTx/>
                <a:latin typeface="Arial"/>
              </a:rPr>
              <a:t>Cliquez pour éditer le format du texte-titre</a:t>
            </a:r>
            <a:endParaRPr b="0" lang="en-IE" sz="1800" strike="noStrike" u="none">
              <a:solidFill>
                <a:srgbClr val="000000"/>
              </a:solidFill>
              <a:uFillTx/>
              <a:latin typeface="Arial"/>
            </a:endParaRPr>
          </a:p>
        </p:txBody>
      </p:sp>
      <p:sp>
        <p:nvSpPr>
          <p:cNvPr id="9" name="PlaceHolder 2"/>
          <p:cNvSpPr>
            <a:spLocks noGrp="1"/>
          </p:cNvSpPr>
          <p:nvPr>
            <p:ph type="body"/>
          </p:nvPr>
        </p:nvSpPr>
        <p:spPr>
          <a:xfrm>
            <a:off x="609480" y="1604520"/>
            <a:ext cx="10972080" cy="1896480"/>
          </a:xfrm>
          <a:prstGeom prst="rect">
            <a:avLst/>
          </a:prstGeom>
          <a:noFill/>
          <a:ln w="0">
            <a:noFill/>
          </a:ln>
        </p:spPr>
        <p:txBody>
          <a:bodyPr lIns="0" rIns="0" tIns="0" bIns="0" anchor="t">
            <a:normAutofit fontScale="92500" lnSpcReduction="1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10" name="PlaceHolder 3"/>
          <p:cNvSpPr>
            <a:spLocks noGrp="1"/>
          </p:cNvSpPr>
          <p:nvPr>
            <p:ph type="body"/>
          </p:nvPr>
        </p:nvSpPr>
        <p:spPr>
          <a:xfrm>
            <a:off x="609480" y="3682080"/>
            <a:ext cx="10972080" cy="1896480"/>
          </a:xfrm>
          <a:prstGeom prst="rect">
            <a:avLst/>
          </a:prstGeom>
          <a:noFill/>
          <a:ln w="0">
            <a:noFill/>
          </a:ln>
        </p:spPr>
        <p:txBody>
          <a:bodyPr lIns="0" rIns="0" tIns="0" bIns="0" anchor="t">
            <a:normAutofit fontScale="92500" lnSpcReduction="1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Tree>
  </p:cSld>
  <p:clrMap bg1="lt1" tx1="dk1" bg2="lt2" tx2="dk2" accent1="accent1" accent2="accent2" accent3="accent3" accent4="accent4" accent5="accent5" accent6="accent6" hlink="hlink" folHlink="folHlink"/>
  <p:sldLayoutIdLst>
    <p:sldLayoutId id="2147483651" r:id="rId2"/>
  </p:sldLayoutIdLst>
</p:sldMaster>
</file>

<file path=ppt/slideMasters/slideMaster2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en-IE" sz="1800" strike="noStrike" u="none">
                <a:solidFill>
                  <a:srgbClr val="000000"/>
                </a:solidFill>
                <a:uFillTx/>
                <a:latin typeface="Arial"/>
              </a:rPr>
              <a:t>Cliquez pour éditer le format du texte-titre</a:t>
            </a:r>
            <a:endParaRPr b="0" lang="en-IE" sz="1800" strike="noStrike" u="none">
              <a:solidFill>
                <a:srgbClr val="000000"/>
              </a:solidFill>
              <a:uFillTx/>
              <a:latin typeface="Arial"/>
            </a:endParaRPr>
          </a:p>
        </p:txBody>
      </p:sp>
      <p:sp>
        <p:nvSpPr>
          <p:cNvPr id="105" name="PlaceHolder 2"/>
          <p:cNvSpPr>
            <a:spLocks noGrp="1"/>
          </p:cNvSpPr>
          <p:nvPr>
            <p:ph type="body"/>
          </p:nvPr>
        </p:nvSpPr>
        <p:spPr>
          <a:xfrm>
            <a:off x="609480" y="1604520"/>
            <a:ext cx="535392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106" name="PlaceHolder 3"/>
          <p:cNvSpPr>
            <a:spLocks noGrp="1"/>
          </p:cNvSpPr>
          <p:nvPr>
            <p:ph type="body"/>
          </p:nvPr>
        </p:nvSpPr>
        <p:spPr>
          <a:xfrm>
            <a:off x="6231960" y="1604520"/>
            <a:ext cx="535392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Tree>
  </p:cSld>
  <p:clrMap bg1="lt1" tx1="dk1" bg2="lt2" tx2="dk2" accent1="accent1" accent2="accent2" accent3="accent3" accent4="accent4" accent5="accent5" accent6="accent6" hlink="hlink" folHlink="folHlink"/>
  <p:sldLayoutIdLst>
    <p:sldLayoutId id="2147483687" r:id="rId2"/>
  </p:sldLayoutIdLst>
</p:sldMaster>
</file>

<file path=ppt/slideMasters/slideMaster2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en-IE" sz="1800" strike="noStrike" u="none">
                <a:solidFill>
                  <a:srgbClr val="000000"/>
                </a:solidFill>
                <a:uFillTx/>
                <a:latin typeface="Arial"/>
              </a:rPr>
              <a:t>Cliquez pour éditer le format du texte-titre</a:t>
            </a:r>
            <a:endParaRPr b="0" lang="en-IE" sz="1800" strike="noStrike" u="none">
              <a:solidFill>
                <a:srgbClr val="000000"/>
              </a:solidFill>
              <a:uFillTx/>
              <a:latin typeface="Arial"/>
            </a:endParaRPr>
          </a:p>
        </p:txBody>
      </p:sp>
    </p:spTree>
  </p:cSld>
  <p:clrMap bg1="lt1" tx1="dk1" bg2="lt2" tx2="dk2" accent1="accent1" accent2="accent2" accent3="accent3" accent4="accent4" accent5="accent5" accent6="accent6" hlink="hlink" folHlink="folHlink"/>
  <p:sldLayoutIdLst>
    <p:sldLayoutId id="2147483689" r:id="rId2"/>
  </p:sldLayoutIdLst>
</p:sldMaster>
</file>

<file path=ppt/slideMasters/slideMaster2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1" r:id="rId2"/>
  </p:sldLayoutIdLst>
</p:sldMaster>
</file>

<file path=ppt/slideMasters/slideMaster2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en-IE" sz="1800" strike="noStrike" u="none">
                <a:solidFill>
                  <a:srgbClr val="000000"/>
                </a:solidFill>
                <a:uFillTx/>
                <a:latin typeface="Arial"/>
              </a:rPr>
              <a:t>Cliquez pour éditer le format du texte-titre</a:t>
            </a:r>
            <a:endParaRPr b="0" lang="en-IE" sz="1800" strike="noStrike" u="none">
              <a:solidFill>
                <a:srgbClr val="000000"/>
              </a:solidFill>
              <a:uFillTx/>
              <a:latin typeface="Arial"/>
            </a:endParaRPr>
          </a:p>
        </p:txBody>
      </p:sp>
      <p:sp>
        <p:nvSpPr>
          <p:cNvPr id="113" name="PlaceHolder 2"/>
          <p:cNvSpPr>
            <a:spLocks noGrp="1"/>
          </p:cNvSpPr>
          <p:nvPr>
            <p:ph type="body"/>
          </p:nvPr>
        </p:nvSpPr>
        <p:spPr>
          <a:xfrm>
            <a:off x="609480" y="160452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114" name="PlaceHolder 3"/>
          <p:cNvSpPr>
            <a:spLocks noGrp="1"/>
          </p:cNvSpPr>
          <p:nvPr>
            <p:ph type="body"/>
          </p:nvPr>
        </p:nvSpPr>
        <p:spPr>
          <a:xfrm>
            <a:off x="6231960" y="1604520"/>
            <a:ext cx="535392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115" name="PlaceHolder 4"/>
          <p:cNvSpPr>
            <a:spLocks noGrp="1"/>
          </p:cNvSpPr>
          <p:nvPr>
            <p:ph type="body"/>
          </p:nvPr>
        </p:nvSpPr>
        <p:spPr>
          <a:xfrm>
            <a:off x="609480" y="368208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Tree>
  </p:cSld>
  <p:clrMap bg1="lt1" tx1="dk1" bg2="lt2" tx2="dk2" accent1="accent1" accent2="accent2" accent3="accent3" accent4="accent4" accent5="accent5" accent6="accent6" hlink="hlink" folHlink="folHlink"/>
  <p:sldLayoutIdLst>
    <p:sldLayoutId id="2147483693" r:id="rId2"/>
  </p:sldLayoutIdLst>
</p:sldMaster>
</file>

<file path=ppt/slideMasters/slideMaster2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en-IE" sz="1800" strike="noStrike" u="none">
                <a:solidFill>
                  <a:srgbClr val="000000"/>
                </a:solidFill>
                <a:uFillTx/>
                <a:latin typeface="Arial"/>
              </a:rPr>
              <a:t>Cliquez pour éditer le format du texte-titre</a:t>
            </a:r>
            <a:endParaRPr b="0" lang="en-IE" sz="1800" strike="noStrike" u="none">
              <a:solidFill>
                <a:srgbClr val="000000"/>
              </a:solidFill>
              <a:uFillTx/>
              <a:latin typeface="Arial"/>
            </a:endParaRPr>
          </a:p>
        </p:txBody>
      </p:sp>
      <p:sp>
        <p:nvSpPr>
          <p:cNvPr id="121" name="PlaceHolder 2"/>
          <p:cNvSpPr>
            <a:spLocks noGrp="1"/>
          </p:cNvSpPr>
          <p:nvPr>
            <p:ph type="body"/>
          </p:nvPr>
        </p:nvSpPr>
        <p:spPr>
          <a:xfrm>
            <a:off x="609480" y="1604520"/>
            <a:ext cx="535392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122" name="PlaceHolder 3"/>
          <p:cNvSpPr>
            <a:spLocks noGrp="1"/>
          </p:cNvSpPr>
          <p:nvPr>
            <p:ph type="body"/>
          </p:nvPr>
        </p:nvSpPr>
        <p:spPr>
          <a:xfrm>
            <a:off x="6231960" y="160452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123" name="PlaceHolder 4"/>
          <p:cNvSpPr>
            <a:spLocks noGrp="1"/>
          </p:cNvSpPr>
          <p:nvPr>
            <p:ph type="body"/>
          </p:nvPr>
        </p:nvSpPr>
        <p:spPr>
          <a:xfrm>
            <a:off x="6231960" y="368208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Tree>
  </p:cSld>
  <p:clrMap bg1="lt1" tx1="dk1" bg2="lt2" tx2="dk2" accent1="accent1" accent2="accent2" accent3="accent3" accent4="accent4" accent5="accent5" accent6="accent6" hlink="hlink" folHlink="folHlink"/>
  <p:sldLayoutIdLst>
    <p:sldLayoutId id="2147483695" r:id="rId2"/>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en-IE" sz="1800" strike="noStrike" u="none">
                <a:solidFill>
                  <a:srgbClr val="000000"/>
                </a:solidFill>
                <a:uFillTx/>
                <a:latin typeface="Arial"/>
              </a:rPr>
              <a:t>Cliquez pour éditer le format du texte-titre</a:t>
            </a:r>
            <a:endParaRPr b="0" lang="en-IE" sz="1800" strike="noStrike" u="none">
              <a:solidFill>
                <a:srgbClr val="000000"/>
              </a:solidFill>
              <a:uFillTx/>
              <a:latin typeface="Arial"/>
            </a:endParaRPr>
          </a:p>
        </p:txBody>
      </p:sp>
      <p:sp>
        <p:nvSpPr>
          <p:cNvPr id="15" name="PlaceHolder 2"/>
          <p:cNvSpPr>
            <a:spLocks noGrp="1"/>
          </p:cNvSpPr>
          <p:nvPr>
            <p:ph type="body"/>
          </p:nvPr>
        </p:nvSpPr>
        <p:spPr>
          <a:xfrm>
            <a:off x="609480" y="160452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16" name="PlaceHolder 3"/>
          <p:cNvSpPr>
            <a:spLocks noGrp="1"/>
          </p:cNvSpPr>
          <p:nvPr>
            <p:ph type="body"/>
          </p:nvPr>
        </p:nvSpPr>
        <p:spPr>
          <a:xfrm>
            <a:off x="6231960" y="160452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17" name="PlaceHolder 4"/>
          <p:cNvSpPr>
            <a:spLocks noGrp="1"/>
          </p:cNvSpPr>
          <p:nvPr>
            <p:ph type="body"/>
          </p:nvPr>
        </p:nvSpPr>
        <p:spPr>
          <a:xfrm>
            <a:off x="609480" y="368208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18" name="PlaceHolder 5"/>
          <p:cNvSpPr>
            <a:spLocks noGrp="1"/>
          </p:cNvSpPr>
          <p:nvPr>
            <p:ph type="body"/>
          </p:nvPr>
        </p:nvSpPr>
        <p:spPr>
          <a:xfrm>
            <a:off x="6231960" y="368208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Tree>
  </p:cSld>
  <p:clrMap bg1="lt1" tx1="dk1" bg2="lt2" tx2="dk2" accent1="accent1" accent2="accent2" accent3="accent3" accent4="accent4" accent5="accent5" accent6="accent6" hlink="hlink" folHlink="folHlink"/>
  <p:sldLayoutIdLst>
    <p:sldLayoutId id="2147483653" r:id="rId2"/>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4"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en-IE" sz="1800" strike="noStrike" u="none">
                <a:solidFill>
                  <a:srgbClr val="000000"/>
                </a:solidFill>
                <a:uFillTx/>
                <a:latin typeface="Arial"/>
              </a:rPr>
              <a:t>Cliquez pour éditer le format du texte-titre</a:t>
            </a:r>
            <a:endParaRPr b="0" lang="en-IE" sz="1800" strike="noStrike" u="none">
              <a:solidFill>
                <a:srgbClr val="000000"/>
              </a:solidFill>
              <a:uFillTx/>
              <a:latin typeface="Arial"/>
            </a:endParaRPr>
          </a:p>
        </p:txBody>
      </p:sp>
      <p:sp>
        <p:nvSpPr>
          <p:cNvPr id="25" name="PlaceHolder 2"/>
          <p:cNvSpPr>
            <a:spLocks noGrp="1"/>
          </p:cNvSpPr>
          <p:nvPr>
            <p:ph type="body"/>
          </p:nvPr>
        </p:nvSpPr>
        <p:spPr>
          <a:xfrm>
            <a:off x="609480" y="1604520"/>
            <a:ext cx="3532680" cy="1896480"/>
          </a:xfrm>
          <a:prstGeom prst="rect">
            <a:avLst/>
          </a:prstGeom>
          <a:noFill/>
          <a:ln w="0">
            <a:noFill/>
          </a:ln>
        </p:spPr>
        <p:txBody>
          <a:bodyPr lIns="0" rIns="0" tIns="0" bIns="0" anchor="t">
            <a:normAutofit fontScale="55000" lnSpcReduction="1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26" name="PlaceHolder 3"/>
          <p:cNvSpPr>
            <a:spLocks noGrp="1"/>
          </p:cNvSpPr>
          <p:nvPr>
            <p:ph type="body"/>
          </p:nvPr>
        </p:nvSpPr>
        <p:spPr>
          <a:xfrm>
            <a:off x="4319640" y="1604520"/>
            <a:ext cx="3532680" cy="1896480"/>
          </a:xfrm>
          <a:prstGeom prst="rect">
            <a:avLst/>
          </a:prstGeom>
          <a:noFill/>
          <a:ln w="0">
            <a:noFill/>
          </a:ln>
        </p:spPr>
        <p:txBody>
          <a:bodyPr lIns="0" rIns="0" tIns="0" bIns="0" anchor="t">
            <a:normAutofit fontScale="55000" lnSpcReduction="1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27" name="PlaceHolder 4"/>
          <p:cNvSpPr>
            <a:spLocks noGrp="1"/>
          </p:cNvSpPr>
          <p:nvPr>
            <p:ph type="body"/>
          </p:nvPr>
        </p:nvSpPr>
        <p:spPr>
          <a:xfrm>
            <a:off x="8029800" y="1604520"/>
            <a:ext cx="3532680" cy="1896480"/>
          </a:xfrm>
          <a:prstGeom prst="rect">
            <a:avLst/>
          </a:prstGeom>
          <a:noFill/>
          <a:ln w="0">
            <a:noFill/>
          </a:ln>
        </p:spPr>
        <p:txBody>
          <a:bodyPr lIns="0" rIns="0" tIns="0" bIns="0" anchor="t">
            <a:normAutofit fontScale="55000" lnSpcReduction="1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28" name="PlaceHolder 5"/>
          <p:cNvSpPr>
            <a:spLocks noGrp="1"/>
          </p:cNvSpPr>
          <p:nvPr>
            <p:ph type="body"/>
          </p:nvPr>
        </p:nvSpPr>
        <p:spPr>
          <a:xfrm>
            <a:off x="609480" y="3682080"/>
            <a:ext cx="3532680" cy="1896480"/>
          </a:xfrm>
          <a:prstGeom prst="rect">
            <a:avLst/>
          </a:prstGeom>
          <a:noFill/>
          <a:ln w="0">
            <a:noFill/>
          </a:ln>
        </p:spPr>
        <p:txBody>
          <a:bodyPr lIns="0" rIns="0" tIns="0" bIns="0" anchor="t">
            <a:normAutofit fontScale="55000" lnSpcReduction="1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29" name="PlaceHolder 6"/>
          <p:cNvSpPr>
            <a:spLocks noGrp="1"/>
          </p:cNvSpPr>
          <p:nvPr>
            <p:ph type="body"/>
          </p:nvPr>
        </p:nvSpPr>
        <p:spPr>
          <a:xfrm>
            <a:off x="4319640" y="3682080"/>
            <a:ext cx="3532680" cy="1896480"/>
          </a:xfrm>
          <a:prstGeom prst="rect">
            <a:avLst/>
          </a:prstGeom>
          <a:noFill/>
          <a:ln w="0">
            <a:noFill/>
          </a:ln>
        </p:spPr>
        <p:txBody>
          <a:bodyPr lIns="0" rIns="0" tIns="0" bIns="0" anchor="t">
            <a:normAutofit fontScale="55000" lnSpcReduction="1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30" name="PlaceHolder 7"/>
          <p:cNvSpPr>
            <a:spLocks noGrp="1"/>
          </p:cNvSpPr>
          <p:nvPr>
            <p:ph type="body"/>
          </p:nvPr>
        </p:nvSpPr>
        <p:spPr>
          <a:xfrm>
            <a:off x="8029800" y="3682080"/>
            <a:ext cx="3532680" cy="1896480"/>
          </a:xfrm>
          <a:prstGeom prst="rect">
            <a:avLst/>
          </a:prstGeom>
          <a:noFill/>
          <a:ln w="0">
            <a:noFill/>
          </a:ln>
        </p:spPr>
        <p:txBody>
          <a:bodyPr lIns="0" rIns="0" tIns="0" bIns="0" anchor="t">
            <a:normAutofit fontScale="55000" lnSpcReduction="19999"/>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Tree>
  </p:cSld>
  <p:clrMap bg1="lt1" tx1="dk1" bg2="lt2" tx2="dk2" accent1="accent1" accent2="accent2" accent3="accent3" accent4="accent4" accent5="accent5" accent6="accent6" hlink="hlink" folHlink="folHlink"/>
  <p:sldLayoutIdLst>
    <p:sldLayoutId id="2147483655" r:id="rId2"/>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IE" sz="4400" strike="noStrike" u="none">
                <a:solidFill>
                  <a:srgbClr val="000000"/>
                </a:solidFill>
                <a:uFillTx/>
                <a:latin typeface="Arial"/>
              </a:rPr>
              <a:t>Cliquez pour éditer le format du texte-titre</a:t>
            </a:r>
            <a:endParaRPr b="0" lang="en-IE" sz="4400" strike="noStrike" u="none">
              <a:solidFill>
                <a:srgbClr val="000000"/>
              </a:solidFill>
              <a:uFillTx/>
              <a:latin typeface="Arial"/>
            </a:endParaRPr>
          </a:p>
        </p:txBody>
      </p:sp>
      <p:sp>
        <p:nvSpPr>
          <p:cNvPr id="32"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IE" sz="3200" strike="noStrike" u="none">
                <a:solidFill>
                  <a:srgbClr val="000000"/>
                </a:solidFill>
                <a:uFillTx/>
                <a:latin typeface="Arial"/>
              </a:rPr>
              <a:t>Cliquez pour éditer le format du plan de texte</a:t>
            </a:r>
            <a:endParaRPr b="0" lang="en-IE" sz="32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2800" strike="noStrike" u="none">
                <a:solidFill>
                  <a:srgbClr val="000000"/>
                </a:solidFill>
                <a:uFillTx/>
                <a:latin typeface="Arial"/>
              </a:rPr>
              <a:t>Second niveau de plan</a:t>
            </a:r>
            <a:endParaRPr b="0" lang="en-IE" sz="2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2400" strike="noStrike" u="none">
                <a:solidFill>
                  <a:srgbClr val="000000"/>
                </a:solidFill>
                <a:uFillTx/>
                <a:latin typeface="Arial"/>
              </a:rPr>
              <a:t>Troisième niveau de plan</a:t>
            </a:r>
            <a:endParaRPr b="0" lang="en-IE" sz="24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2000" strike="noStrike" u="none">
                <a:solidFill>
                  <a:srgbClr val="000000"/>
                </a:solidFill>
                <a:uFillTx/>
                <a:latin typeface="Arial"/>
              </a:rPr>
              <a:t>Quatrième niveau de plan</a:t>
            </a:r>
            <a:endParaRPr b="0" lang="en-IE" sz="20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2000" strike="noStrike" u="none">
                <a:solidFill>
                  <a:srgbClr val="000000"/>
                </a:solidFill>
                <a:uFillTx/>
                <a:latin typeface="Arial"/>
              </a:rPr>
              <a:t>Cinquième niveau de plan</a:t>
            </a:r>
            <a:endParaRPr b="0" lang="en-IE" sz="20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2000" strike="noStrike" u="none">
                <a:solidFill>
                  <a:srgbClr val="000000"/>
                </a:solidFill>
                <a:uFillTx/>
                <a:latin typeface="Arial"/>
              </a:rPr>
              <a:t>Sixième niveau de plan</a:t>
            </a:r>
            <a:endParaRPr b="0" lang="en-IE" sz="20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2000" strike="noStrike" u="none">
                <a:solidFill>
                  <a:srgbClr val="000000"/>
                </a:solidFill>
                <a:uFillTx/>
                <a:latin typeface="Arial"/>
              </a:rPr>
              <a:t>Septième niveau de plan</a:t>
            </a:r>
            <a:endParaRPr b="0" lang="en-IE" sz="2000" strike="noStrike" u="none">
              <a:solidFill>
                <a:srgbClr val="000000"/>
              </a:solidFill>
              <a:uFillTx/>
              <a:latin typeface="Arial"/>
            </a:endParaRPr>
          </a:p>
        </p:txBody>
      </p:sp>
    </p:spTree>
  </p:cSld>
  <p:clrMap bg1="lt1" tx1="dk1" bg2="lt2" tx2="dk2" accent1="accent1" accent2="accent2" accent3="accent3" accent4="accent4" accent5="accent5" accent6="accent6" hlink="hlink" folHlink="folHlink"/>
  <p:sldLayoutIdLst>
    <p:sldLayoutId id="2147483657" r:id="rId2"/>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en-IE" sz="1800" strike="noStrike" u="none">
                <a:solidFill>
                  <a:srgbClr val="000000"/>
                </a:solidFill>
                <a:uFillTx/>
                <a:latin typeface="Arial"/>
              </a:rPr>
              <a:t>Cliquez pour éditer le format du texte-titre</a:t>
            </a:r>
            <a:endParaRPr b="0" lang="en-IE" sz="1800" strike="noStrike" u="none">
              <a:solidFill>
                <a:srgbClr val="000000"/>
              </a:solidFill>
              <a:uFillTx/>
              <a:latin typeface="Arial"/>
            </a:endParaRPr>
          </a:p>
        </p:txBody>
      </p:sp>
    </p:spTree>
  </p:cSld>
  <p:clrMap bg1="lt1" tx1="dk1" bg2="lt2" tx2="dk2" accent1="accent1" accent2="accent2" accent3="accent3" accent4="accent4" accent5="accent5" accent6="accent6" hlink="hlink" folHlink="folHlink"/>
  <p:sldLayoutIdLst>
    <p:sldLayoutId id="2147483659" r:id="rId2"/>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6"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en-IE" sz="1800" strike="noStrike" u="none">
                <a:solidFill>
                  <a:srgbClr val="000000"/>
                </a:solidFill>
                <a:uFillTx/>
                <a:latin typeface="Arial"/>
              </a:rPr>
              <a:t>Cliquez pour éditer le format du texte-titre</a:t>
            </a:r>
            <a:endParaRPr b="0" lang="en-IE" sz="1800" strike="noStrike" u="none">
              <a:solidFill>
                <a:srgbClr val="000000"/>
              </a:solidFill>
              <a:uFillTx/>
              <a:latin typeface="Arial"/>
            </a:endParaRPr>
          </a:p>
        </p:txBody>
      </p:sp>
      <p:sp>
        <p:nvSpPr>
          <p:cNvPr id="37"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Tree>
  </p:cSld>
  <p:clrMap bg1="lt1" tx1="dk1" bg2="lt2" tx2="dk2" accent1="accent1" accent2="accent2" accent3="accent3" accent4="accent4" accent5="accent5" accent6="accent6" hlink="hlink" folHlink="folHlink"/>
  <p:sldLayoutIdLst>
    <p:sldLayoutId id="2147483661" r:id="rId2"/>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en-IE" sz="1800" strike="noStrike" u="none">
                <a:solidFill>
                  <a:srgbClr val="000000"/>
                </a:solidFill>
                <a:uFillTx/>
                <a:latin typeface="Arial"/>
              </a:rPr>
              <a:t>Cliquez pour éditer le format du texte-titre</a:t>
            </a:r>
            <a:endParaRPr b="0" lang="en-IE" sz="1800" strike="noStrike" u="none">
              <a:solidFill>
                <a:srgbClr val="000000"/>
              </a:solidFill>
              <a:uFillTx/>
              <a:latin typeface="Arial"/>
            </a:endParaRPr>
          </a:p>
        </p:txBody>
      </p:sp>
      <p:sp>
        <p:nvSpPr>
          <p:cNvPr id="41" name="PlaceHolder 2"/>
          <p:cNvSpPr>
            <a:spLocks noGrp="1"/>
          </p:cNvSpPr>
          <p:nvPr>
            <p:ph type="body"/>
          </p:nvPr>
        </p:nvSpPr>
        <p:spPr>
          <a:xfrm>
            <a:off x="609480" y="1604520"/>
            <a:ext cx="535392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
        <p:nvSpPr>
          <p:cNvPr id="42" name="PlaceHolder 3"/>
          <p:cNvSpPr>
            <a:spLocks noGrp="1"/>
          </p:cNvSpPr>
          <p:nvPr>
            <p:ph type="body"/>
          </p:nvPr>
        </p:nvSpPr>
        <p:spPr>
          <a:xfrm>
            <a:off x="6231960" y="1604520"/>
            <a:ext cx="535392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IE" sz="1800" strike="noStrike" u="none">
                <a:solidFill>
                  <a:srgbClr val="000000"/>
                </a:solidFill>
                <a:uFillTx/>
                <a:latin typeface="Arial"/>
              </a:rPr>
              <a:t>Cliquez pour éditer le format du plan de texte</a:t>
            </a:r>
            <a:endParaRPr b="0" lang="en-IE"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en-IE" sz="1800" strike="noStrike" u="none">
                <a:solidFill>
                  <a:srgbClr val="000000"/>
                </a:solidFill>
                <a:uFillTx/>
                <a:latin typeface="Arial"/>
              </a:rPr>
              <a:t>Second niveau de plan</a:t>
            </a:r>
            <a:endParaRPr b="0" lang="en-IE"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en-IE" sz="1800" strike="noStrike" u="none">
                <a:solidFill>
                  <a:srgbClr val="000000"/>
                </a:solidFill>
                <a:uFillTx/>
                <a:latin typeface="Arial"/>
              </a:rPr>
              <a:t>Troisième niveau de plan</a:t>
            </a:r>
            <a:endParaRPr b="0" lang="en-IE"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en-IE" sz="1800" strike="noStrike" u="none">
                <a:solidFill>
                  <a:srgbClr val="000000"/>
                </a:solidFill>
                <a:uFillTx/>
                <a:latin typeface="Arial"/>
              </a:rPr>
              <a:t>Quatrième niveau de plan</a:t>
            </a:r>
            <a:endParaRPr b="0" lang="en-IE"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en-IE" sz="1800" strike="noStrike" u="none">
                <a:solidFill>
                  <a:srgbClr val="000000"/>
                </a:solidFill>
                <a:uFillTx/>
                <a:latin typeface="Arial"/>
              </a:rPr>
              <a:t>Cinquième niveau de plan</a:t>
            </a:r>
            <a:endParaRPr b="0" lang="en-IE"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en-IE" sz="1800" strike="noStrike" u="none">
                <a:solidFill>
                  <a:srgbClr val="000000"/>
                </a:solidFill>
                <a:uFillTx/>
                <a:latin typeface="Arial"/>
              </a:rPr>
              <a:t>Sixième niveau de plan</a:t>
            </a:r>
            <a:endParaRPr b="0" lang="en-IE"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en-IE" sz="1800" strike="noStrike" u="none">
                <a:solidFill>
                  <a:srgbClr val="000000"/>
                </a:solidFill>
                <a:uFillTx/>
                <a:latin typeface="Arial"/>
              </a:rPr>
              <a:t>Septième niveau de plan</a:t>
            </a:r>
            <a:endParaRPr b="0" lang="en-IE" sz="1800" strike="noStrike" u="none">
              <a:solidFill>
                <a:srgbClr val="000000"/>
              </a:solidFill>
              <a:uFillTx/>
              <a:latin typeface="Arial"/>
            </a:endParaRPr>
          </a:p>
        </p:txBody>
      </p:sp>
    </p:spTree>
  </p:cSld>
  <p:clrMap bg1="lt1" tx1="dk1" bg2="lt2" tx2="dk2" accent1="accent1" accent2="accent2" accent3="accent3" accent4="accent4" accent5="accent5" accent6="accent6" hlink="hlink" folHlink="folHlink"/>
  <p:sldLayoutIdLst>
    <p:sldLayoutId id="2147483663" r:id="rId2"/>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en-IE" sz="1800" strike="noStrike" u="none">
                <a:solidFill>
                  <a:srgbClr val="000000"/>
                </a:solidFill>
                <a:uFillTx/>
                <a:latin typeface="Arial"/>
              </a:rPr>
              <a:t>Cliquez pour éditer le format du texte-titre</a:t>
            </a:r>
            <a:endParaRPr b="0" lang="en-IE" sz="1800" strike="noStrike" u="none">
              <a:solidFill>
                <a:srgbClr val="000000"/>
              </a:solidFill>
              <a:uFillTx/>
              <a:latin typeface="Arial"/>
            </a:endParaRPr>
          </a:p>
        </p:txBody>
      </p:sp>
    </p:spTree>
  </p:cSld>
  <p:clrMap bg1="lt1" tx1="dk1" bg2="lt2" tx2="dk2" accent1="accent1" accent2="accent2" accent3="accent3" accent4="accent4" accent5="accent5" accent6="accent6" hlink="hlink" folHlink="folHlink"/>
  <p:sldLayoutIdLst>
    <p:sldLayoutId id="2147483665" r:id="rId2"/>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5.xml"/>
</Relationships>
</file>

<file path=ppt/slides/_rels/slide10.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17.xml"/><Relationship Id="rId3"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7.xml"/><Relationship Id="rId3"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hyperlink" Target="http://Www.gwlevel.ie/" TargetMode="External"/><Relationship Id="rId2" Type="http://schemas.openxmlformats.org/officeDocument/2006/relationships/image" Target="../media/image4.jpeg"/><Relationship Id="rId3" Type="http://schemas.openxmlformats.org/officeDocument/2006/relationships/slideLayout" Target="../slideLayouts/slideLayout17.xml"/><Relationship Id="rId4"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hyperlink" Target="http://www.floodinfo.ie/map/floodmaps/" TargetMode="External"/><Relationship Id="rId2" Type="http://schemas.openxmlformats.org/officeDocument/2006/relationships/image" Target="../media/image5.jpeg"/><Relationship Id="rId3" Type="http://schemas.openxmlformats.org/officeDocument/2006/relationships/slideLayout" Target="../slideLayouts/slideLayout17.xml"/><Relationship Id="rId4"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hyperlink" Target="https://gis.epa.ie/EPAMaps/Water" TargetMode="External"/><Relationship Id="rId2" Type="http://schemas.openxmlformats.org/officeDocument/2006/relationships/image" Target="../media/image11.jpeg"/><Relationship Id="rId3" Type="http://schemas.openxmlformats.org/officeDocument/2006/relationships/slideLayout" Target="../slideLayouts/slideLayout17.xml"/><Relationship Id="rId4"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7.xml"/>
</Relationships>
</file>

<file path=ppt/slides/_rels/slide16.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image" Target="../media/image13.jpeg"/><Relationship Id="rId3" Type="http://schemas.openxmlformats.org/officeDocument/2006/relationships/image" Target="../media/image14.jpeg"/><Relationship Id="rId4" Type="http://schemas.openxmlformats.org/officeDocument/2006/relationships/image" Target="../media/image15.jpeg"/><Relationship Id="rId5" Type="http://schemas.openxmlformats.org/officeDocument/2006/relationships/slideLayout" Target="../slideLayouts/slideLayout17.xml"/>
</Relationships>
</file>

<file path=ppt/slides/_rels/slide17.xml.rels><?xml version="1.0" encoding="UTF-8"?>
<Relationships xmlns="http://schemas.openxmlformats.org/package/2006/relationships"><Relationship Id="rId1" Type="http://schemas.openxmlformats.org/officeDocument/2006/relationships/hyperlink" Target="https://www.met.ie/climate/available-data/historical-data" TargetMode="External"/><Relationship Id="rId2" Type="http://schemas.openxmlformats.org/officeDocument/2006/relationships/image" Target="../media/image12.jpeg"/><Relationship Id="rId3" Type="http://schemas.openxmlformats.org/officeDocument/2006/relationships/slideLayout" Target="../slideLayouts/slideLayout17.xml"/><Relationship Id="rId4"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image" Target="../media/image16.jpeg"/><Relationship Id="rId2" Type="http://schemas.openxmlformats.org/officeDocument/2006/relationships/slideLayout" Target="../slideLayouts/slideLayout17.xml"/><Relationship Id="rId3" Type="http://schemas.openxmlformats.org/officeDocument/2006/relationships/notesSlide" Target="../notesSlides/notesSlide18.xml"/>
</Relationships>
</file>

<file path=ppt/slides/_rels/slide19.xml.rels><?xml version="1.0" encoding="UTF-8"?>
<Relationships xmlns="http://schemas.openxmlformats.org/package/2006/relationships"><Relationship Id="rId1" Type="http://schemas.openxmlformats.org/officeDocument/2006/relationships/image" Target="../media/image15.jpeg"/><Relationship Id="rId2" Type="http://schemas.openxmlformats.org/officeDocument/2006/relationships/slideLayout" Target="../slideLayouts/slideLayout17.xml"/><Relationship Id="rId3" Type="http://schemas.openxmlformats.org/officeDocument/2006/relationships/notesSlide" Target="../notesSlides/notesSlide1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xml"/>
</Relationships>
</file>

<file path=ppt/slides/_rels/slide20.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17.xml"/><Relationship Id="rId3" Type="http://schemas.openxmlformats.org/officeDocument/2006/relationships/notesSlide" Target="../notesSlides/notesSlide20.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7.xml"/>
</Relationships>
</file>

<file path=ppt/slides/_rels/slide22.xml.rels><?xml version="1.0" encoding="UTF-8"?>
<Relationships xmlns="http://schemas.openxmlformats.org/package/2006/relationships"><Relationship Id="rId1" Type="http://schemas.openxmlformats.org/officeDocument/2006/relationships/image" Target="../media/image17.jpeg"/><Relationship Id="rId2" Type="http://schemas.openxmlformats.org/officeDocument/2006/relationships/slideLayout" Target="../slideLayouts/slideLayout17.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7.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7.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7.xml"/>
</Relationships>
</file>

<file path=ppt/slides/_rels/slide7.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3.png"/><Relationship Id="rId3" Type="http://schemas.openxmlformats.org/officeDocument/2006/relationships/image" Target="../media/image4.jpeg"/><Relationship Id="rId4" Type="http://schemas.openxmlformats.org/officeDocument/2006/relationships/image" Target="../media/image5.jpeg"/><Relationship Id="rId5" Type="http://schemas.openxmlformats.org/officeDocument/2006/relationships/slideLayout" Target="../slideLayouts/slideLayout17.xml"/><Relationship Id="rId6"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hyperlink" Target="http://Www.heritagemaps.ie/" TargetMode="External"/><Relationship Id="rId2" Type="http://schemas.openxmlformats.org/officeDocument/2006/relationships/image" Target="../media/image6.png"/><Relationship Id="rId3" Type="http://schemas.openxmlformats.org/officeDocument/2006/relationships/image" Target="../media/image7.jpeg"/><Relationship Id="rId4" Type="http://schemas.openxmlformats.org/officeDocument/2006/relationships/slideLayout" Target="../slideLayouts/slideLayout17.xml"/><Relationship Id="rId5"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image" Target="../media/image9.jpeg"/><Relationship Id="rId3" Type="http://schemas.openxmlformats.org/officeDocument/2006/relationships/slideLayout" Target="../slideLayouts/slideLayout1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656a"/>
        </a:solidFill>
      </p:bgPr>
    </p:bg>
    <p:spTree>
      <p:nvGrpSpPr>
        <p:cNvPr id="1" name=""/>
        <p:cNvGrpSpPr/>
        <p:nvPr/>
      </p:nvGrpSpPr>
      <p:grpSpPr>
        <a:xfrm>
          <a:off x="0" y="0"/>
          <a:ext cx="0" cy="0"/>
          <a:chOff x="0" y="0"/>
          <a:chExt cx="0" cy="0"/>
        </a:xfrm>
      </p:grpSpPr>
      <p:sp>
        <p:nvSpPr>
          <p:cNvPr id="134" name="Title 1"/>
          <p:cNvSpPr/>
          <p:nvPr/>
        </p:nvSpPr>
        <p:spPr>
          <a:xfrm>
            <a:off x="1476720" y="0"/>
            <a:ext cx="9141840" cy="2158560"/>
          </a:xfrm>
          <a:prstGeom prst="rect">
            <a:avLst/>
          </a:prstGeom>
          <a:noFill/>
          <a:ln w="0">
            <a:noFill/>
          </a:ln>
        </p:spPr>
        <p:style>
          <a:lnRef idx="0"/>
          <a:fillRef idx="0"/>
          <a:effectRef idx="0"/>
          <a:fontRef idx="minor"/>
        </p:style>
        <p:txBody>
          <a:bodyPr lIns="90000" rIns="90000" tIns="45000" bIns="45000" anchor="b">
            <a:noAutofit/>
          </a:bodyPr>
          <a:p>
            <a:pPr algn="ctr">
              <a:lnSpc>
                <a:spcPct val="90000"/>
              </a:lnSpc>
            </a:pPr>
            <a:r>
              <a:rPr b="0" lang="en-GB" sz="7200" strike="noStrike" u="none">
                <a:solidFill>
                  <a:srgbClr val="ffffff"/>
                </a:solidFill>
                <a:uFillTx/>
                <a:latin typeface="Crete Round"/>
                <a:ea typeface="DejaVu Sans"/>
              </a:rPr>
              <a:t>Living in your landscape</a:t>
            </a:r>
            <a:endParaRPr b="0" lang="en-IE" sz="7200" strike="noStrike" u="none">
              <a:solidFill>
                <a:srgbClr val="ffffff"/>
              </a:solidFill>
              <a:uFillTx/>
              <a:latin typeface="Arial"/>
            </a:endParaRPr>
          </a:p>
        </p:txBody>
      </p:sp>
      <p:sp>
        <p:nvSpPr>
          <p:cNvPr id="135" name="Subtitle 2"/>
          <p:cNvSpPr/>
          <p:nvPr/>
        </p:nvSpPr>
        <p:spPr>
          <a:xfrm>
            <a:off x="1523880" y="2340000"/>
            <a:ext cx="9141840" cy="1653480"/>
          </a:xfrm>
          <a:prstGeom prst="rect">
            <a:avLst/>
          </a:prstGeom>
          <a:noFill/>
          <a:ln w="0">
            <a:noFill/>
          </a:ln>
        </p:spPr>
        <p:style>
          <a:lnRef idx="0"/>
          <a:fillRef idx="0"/>
          <a:effectRef idx="0"/>
          <a:fontRef idx="minor"/>
        </p:style>
        <p:txBody>
          <a:bodyPr lIns="90000" rIns="90000" tIns="45000" bIns="45000" anchor="t">
            <a:normAutofit/>
          </a:bodyPr>
          <a:p>
            <a:pPr algn="ctr">
              <a:lnSpc>
                <a:spcPct val="90000"/>
              </a:lnSpc>
              <a:spcBef>
                <a:spcPts val="1001"/>
              </a:spcBef>
              <a:tabLst>
                <a:tab algn="l" pos="0"/>
              </a:tabLst>
            </a:pPr>
            <a:r>
              <a:rPr b="0" lang="en-IE" sz="2800" strike="noStrike" u="none">
                <a:solidFill>
                  <a:srgbClr val="ffffff"/>
                </a:solidFill>
                <a:uFillTx/>
                <a:latin typeface="Roboto"/>
                <a:ea typeface="NSimSun"/>
              </a:rPr>
              <a:t>Learning from the past to prepare for the future</a:t>
            </a:r>
            <a:endParaRPr b="0" lang="en-IE" sz="2800" strike="noStrike" u="none">
              <a:solidFill>
                <a:srgbClr val="ffffff"/>
              </a:solidFill>
              <a:uFillTx/>
              <a:latin typeface="Arial"/>
            </a:endParaRPr>
          </a:p>
        </p:txBody>
      </p:sp>
      <p:pic>
        <p:nvPicPr>
          <p:cNvPr id="136" name="Picture 134" descr=""/>
          <p:cNvPicPr/>
          <p:nvPr/>
        </p:nvPicPr>
        <p:blipFill>
          <a:blip r:embed="rId1"/>
          <a:stretch/>
        </p:blipFill>
        <p:spPr>
          <a:xfrm>
            <a:off x="3240000" y="2943720"/>
            <a:ext cx="5758560" cy="3714840"/>
          </a:xfrm>
          <a:prstGeom prst="rect">
            <a:avLst/>
          </a:prstGeom>
          <a:ln w="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656a"/>
        </a:solidFill>
      </p:bgPr>
    </p:bg>
    <p:spTree>
      <p:nvGrpSpPr>
        <p:cNvPr id="1" name=""/>
        <p:cNvGrpSpPr/>
        <p:nvPr/>
      </p:nvGrpSpPr>
      <p:grpSpPr>
        <a:xfrm>
          <a:off x="0" y="0"/>
          <a:ext cx="0" cy="0"/>
          <a:chOff x="0" y="0"/>
          <a:chExt cx="0" cy="0"/>
        </a:xfrm>
      </p:grpSpPr>
      <p:sp>
        <p:nvSpPr>
          <p:cNvPr id="162" name="Title 1_5"/>
          <p:cNvSpPr/>
          <p:nvPr/>
        </p:nvSpPr>
        <p:spPr>
          <a:xfrm>
            <a:off x="838440" y="457560"/>
            <a:ext cx="10513440" cy="1323360"/>
          </a:xfrm>
          <a:prstGeom prst="rect">
            <a:avLst/>
          </a:prstGeom>
          <a:noFill/>
          <a:ln w="0">
            <a:noFill/>
          </a:ln>
        </p:spPr>
        <p:style>
          <a:lnRef idx="0"/>
          <a:fillRef idx="0"/>
          <a:effectRef idx="0"/>
          <a:fontRef idx="minor"/>
        </p:style>
        <p:txBody>
          <a:bodyPr lIns="90000" rIns="90000" tIns="45000" bIns="45000" anchor="ctr">
            <a:noAutofit/>
          </a:bodyPr>
          <a:p>
            <a:pPr>
              <a:lnSpc>
                <a:spcPct val="90000"/>
              </a:lnSpc>
            </a:pPr>
            <a:r>
              <a:rPr b="0" lang="en-GB" sz="4400" strike="noStrike" u="none">
                <a:solidFill>
                  <a:srgbClr val="ffffff"/>
                </a:solidFill>
                <a:uFillTx/>
                <a:latin typeface="Aptos Display"/>
                <a:ea typeface="DejaVu Sans"/>
              </a:rPr>
              <a:t>Geological Survey Ireland viewer</a:t>
            </a:r>
            <a:endParaRPr b="0" lang="en-IE" sz="4400" strike="noStrike" u="none">
              <a:solidFill>
                <a:srgbClr val="ffffff"/>
              </a:solidFill>
              <a:uFillTx/>
              <a:latin typeface="Arial"/>
            </a:endParaRPr>
          </a:p>
        </p:txBody>
      </p:sp>
      <p:sp>
        <p:nvSpPr>
          <p:cNvPr id="163" name="Content Placeholder 2_5"/>
          <p:cNvSpPr/>
          <p:nvPr/>
        </p:nvSpPr>
        <p:spPr>
          <a:xfrm>
            <a:off x="680760" y="1640520"/>
            <a:ext cx="10513440" cy="4349160"/>
          </a:xfrm>
          <a:prstGeom prst="rect">
            <a:avLst/>
          </a:prstGeom>
          <a:noFill/>
          <a:ln w="0">
            <a:noFill/>
          </a:ln>
        </p:spPr>
        <p:style>
          <a:lnRef idx="0"/>
          <a:fillRef idx="0"/>
          <a:effectRef idx="0"/>
          <a:fontRef idx="minor"/>
        </p:style>
        <p:txBody>
          <a:bodyPr lIns="90000" rIns="90000" tIns="45000" bIns="45000" anchor="t">
            <a:noAutofit/>
          </a:bodyPr>
          <a:p>
            <a:pPr marL="228600" indent="-227520">
              <a:lnSpc>
                <a:spcPct val="90000"/>
              </a:lnSpc>
              <a:spcBef>
                <a:spcPts val="1001"/>
              </a:spcBef>
              <a:buClr>
                <a:srgbClr val="000000"/>
              </a:buClr>
              <a:buFont typeface="Arial"/>
              <a:buChar char="•"/>
            </a:pPr>
            <a:r>
              <a:rPr b="0" lang="en-GB" sz="1800" strike="noStrike" u="none">
                <a:solidFill>
                  <a:srgbClr val="ffffff"/>
                </a:solidFill>
                <a:uFillTx/>
                <a:latin typeface="Aptos"/>
                <a:ea typeface="DejaVu Sans"/>
              </a:rPr>
              <a:t>Www.gsi.ie (select data and maps then “click here for access to maps”)</a:t>
            </a:r>
            <a:endParaRPr b="0" lang="en-IE" sz="1800" strike="noStrike" u="none">
              <a:solidFill>
                <a:srgbClr val="ffffff"/>
              </a:solidFill>
              <a:uFillTx/>
              <a:latin typeface="Arial"/>
            </a:endParaRPr>
          </a:p>
          <a:p>
            <a:pPr marL="228600" indent="-227520">
              <a:lnSpc>
                <a:spcPct val="90000"/>
              </a:lnSpc>
              <a:spcBef>
                <a:spcPts val="1001"/>
              </a:spcBef>
              <a:buClr>
                <a:srgbClr val="000000"/>
              </a:buClr>
              <a:buFont typeface="Arial"/>
              <a:buChar char="•"/>
            </a:pPr>
            <a:r>
              <a:rPr b="0" lang="en-GB" sz="1800" strike="noStrike" u="none">
                <a:solidFill>
                  <a:srgbClr val="ffffff"/>
                </a:solidFill>
                <a:uFillTx/>
                <a:latin typeface="Aptos"/>
                <a:ea typeface="DejaVu Sans"/>
              </a:rPr>
              <a:t>Select the relevant tab at the top of the maps, zoom in or search for your area, tick on the relevant layer of information on the right, click on the map for more information</a:t>
            </a:r>
            <a:endParaRPr b="0" lang="en-IE" sz="1800" strike="noStrike" u="none">
              <a:solidFill>
                <a:srgbClr val="ffffff"/>
              </a:solidFill>
              <a:uFillTx/>
              <a:latin typeface="Arial"/>
            </a:endParaRPr>
          </a:p>
        </p:txBody>
      </p:sp>
      <p:pic>
        <p:nvPicPr>
          <p:cNvPr id="164" name="" descr=""/>
          <p:cNvPicPr/>
          <p:nvPr/>
        </p:nvPicPr>
        <p:blipFill>
          <a:blip r:embed="rId1"/>
          <a:stretch/>
        </p:blipFill>
        <p:spPr>
          <a:xfrm>
            <a:off x="1469520" y="2796480"/>
            <a:ext cx="8609760" cy="399492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656a"/>
        </a:solidFill>
      </p:bgPr>
    </p:bg>
    <p:spTree>
      <p:nvGrpSpPr>
        <p:cNvPr id="1" name=""/>
        <p:cNvGrpSpPr/>
        <p:nvPr/>
      </p:nvGrpSpPr>
      <p:grpSpPr>
        <a:xfrm>
          <a:off x="0" y="0"/>
          <a:ext cx="0" cy="0"/>
          <a:chOff x="0" y="0"/>
          <a:chExt cx="0" cy="0"/>
        </a:xfrm>
      </p:grpSpPr>
      <p:sp>
        <p:nvSpPr>
          <p:cNvPr id="165" name="Title 1_6"/>
          <p:cNvSpPr/>
          <p:nvPr/>
        </p:nvSpPr>
        <p:spPr>
          <a:xfrm>
            <a:off x="838440" y="457560"/>
            <a:ext cx="10513440" cy="1323360"/>
          </a:xfrm>
          <a:prstGeom prst="rect">
            <a:avLst/>
          </a:prstGeom>
          <a:noFill/>
          <a:ln w="0">
            <a:noFill/>
          </a:ln>
        </p:spPr>
        <p:style>
          <a:lnRef idx="0"/>
          <a:fillRef idx="0"/>
          <a:effectRef idx="0"/>
          <a:fontRef idx="minor"/>
        </p:style>
        <p:txBody>
          <a:bodyPr lIns="90000" rIns="90000" tIns="45000" bIns="45000" anchor="ctr">
            <a:noAutofit/>
          </a:bodyPr>
          <a:p>
            <a:pPr>
              <a:lnSpc>
                <a:spcPct val="90000"/>
              </a:lnSpc>
            </a:pPr>
            <a:r>
              <a:rPr b="0" lang="en-GB" sz="4400" strike="noStrike" u="none">
                <a:solidFill>
                  <a:srgbClr val="ffffff"/>
                </a:solidFill>
                <a:uFillTx/>
                <a:latin typeface="Aptos Display"/>
                <a:ea typeface="DejaVu Sans"/>
              </a:rPr>
              <a:t>Geoschol</a:t>
            </a:r>
            <a:endParaRPr b="0" lang="en-IE" sz="4400" strike="noStrike" u="none">
              <a:solidFill>
                <a:srgbClr val="ffffff"/>
              </a:solidFill>
              <a:uFillTx/>
              <a:latin typeface="Arial"/>
            </a:endParaRPr>
          </a:p>
        </p:txBody>
      </p:sp>
      <p:sp>
        <p:nvSpPr>
          <p:cNvPr id="166" name="Content Placeholder 2_6"/>
          <p:cNvSpPr/>
          <p:nvPr/>
        </p:nvSpPr>
        <p:spPr>
          <a:xfrm>
            <a:off x="680760" y="1640520"/>
            <a:ext cx="10513440" cy="4349160"/>
          </a:xfrm>
          <a:prstGeom prst="rect">
            <a:avLst/>
          </a:prstGeom>
          <a:noFill/>
          <a:ln w="0">
            <a:noFill/>
          </a:ln>
        </p:spPr>
        <p:style>
          <a:lnRef idx="0"/>
          <a:fillRef idx="0"/>
          <a:effectRef idx="0"/>
          <a:fontRef idx="minor"/>
        </p:style>
        <p:txBody>
          <a:bodyPr lIns="90000" rIns="90000" tIns="45000" bIns="45000" anchor="t">
            <a:noAutofit/>
          </a:bodyPr>
          <a:p>
            <a:pPr marL="228600" indent="-227520">
              <a:lnSpc>
                <a:spcPct val="90000"/>
              </a:lnSpc>
              <a:spcBef>
                <a:spcPts val="1001"/>
              </a:spcBef>
              <a:buClr>
                <a:srgbClr val="000000"/>
              </a:buClr>
              <a:buFont typeface="Arial"/>
              <a:buChar char="•"/>
            </a:pPr>
            <a:r>
              <a:rPr b="0" lang="en-GB" sz="1800" strike="noStrike" u="none">
                <a:solidFill>
                  <a:srgbClr val="ffffff"/>
                </a:solidFill>
                <a:uFillTx/>
                <a:latin typeface="Aptos"/>
                <a:ea typeface="DejaVu Sans"/>
              </a:rPr>
              <a:t>Www.geoschol.com (select ireland to go to the map of the country)</a:t>
            </a:r>
            <a:endParaRPr b="0" lang="en-IE" sz="1800" strike="noStrike" u="none">
              <a:solidFill>
                <a:srgbClr val="ffffff"/>
              </a:solidFill>
              <a:uFillTx/>
              <a:latin typeface="Arial"/>
            </a:endParaRPr>
          </a:p>
          <a:p>
            <a:pPr marL="228600" indent="-227520">
              <a:lnSpc>
                <a:spcPct val="90000"/>
              </a:lnSpc>
              <a:spcBef>
                <a:spcPts val="1001"/>
              </a:spcBef>
              <a:buClr>
                <a:srgbClr val="000000"/>
              </a:buClr>
              <a:buFont typeface="Arial"/>
              <a:buChar char="•"/>
            </a:pPr>
            <a:r>
              <a:rPr b="0" lang="en-GB" sz="1800" strike="noStrike" u="none">
                <a:solidFill>
                  <a:srgbClr val="ffffff"/>
                </a:solidFill>
                <a:uFillTx/>
                <a:latin typeface="Aptos"/>
                <a:ea typeface="DejaVu Sans"/>
              </a:rPr>
              <a:t>Click on your county to get the relevant geological story pdf</a:t>
            </a:r>
            <a:endParaRPr b="0" lang="en-IE" sz="1800" strike="noStrike" u="none">
              <a:solidFill>
                <a:srgbClr val="ffffff"/>
              </a:solidFill>
              <a:uFillTx/>
              <a:latin typeface="Arial"/>
            </a:endParaRPr>
          </a:p>
        </p:txBody>
      </p:sp>
      <p:pic>
        <p:nvPicPr>
          <p:cNvPr id="167" name="Picture 7_0" descr=""/>
          <p:cNvPicPr/>
          <p:nvPr/>
        </p:nvPicPr>
        <p:blipFill>
          <a:blip r:embed="rId1"/>
          <a:stretch/>
        </p:blipFill>
        <p:spPr>
          <a:xfrm>
            <a:off x="4320000" y="2520000"/>
            <a:ext cx="4695480" cy="418392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656a"/>
        </a:solidFill>
      </p:bgPr>
    </p:bg>
    <p:spTree>
      <p:nvGrpSpPr>
        <p:cNvPr id="1" name=""/>
        <p:cNvGrpSpPr/>
        <p:nvPr/>
      </p:nvGrpSpPr>
      <p:grpSpPr>
        <a:xfrm>
          <a:off x="0" y="0"/>
          <a:ext cx="0" cy="0"/>
          <a:chOff x="0" y="0"/>
          <a:chExt cx="0" cy="0"/>
        </a:xfrm>
      </p:grpSpPr>
      <p:sp>
        <p:nvSpPr>
          <p:cNvPr id="168" name="Title 1_7"/>
          <p:cNvSpPr/>
          <p:nvPr/>
        </p:nvSpPr>
        <p:spPr>
          <a:xfrm>
            <a:off x="838440" y="457560"/>
            <a:ext cx="10513440" cy="1323360"/>
          </a:xfrm>
          <a:prstGeom prst="rect">
            <a:avLst/>
          </a:prstGeom>
          <a:noFill/>
          <a:ln w="0">
            <a:noFill/>
          </a:ln>
        </p:spPr>
        <p:style>
          <a:lnRef idx="0"/>
          <a:fillRef idx="0"/>
          <a:effectRef idx="0"/>
          <a:fontRef idx="minor"/>
        </p:style>
        <p:txBody>
          <a:bodyPr lIns="90000" rIns="90000" tIns="45000" bIns="45000" anchor="ctr">
            <a:noAutofit/>
          </a:bodyPr>
          <a:p>
            <a:pPr>
              <a:lnSpc>
                <a:spcPct val="90000"/>
              </a:lnSpc>
            </a:pPr>
            <a:r>
              <a:rPr b="0" lang="en-GB" sz="4400" strike="noStrike" u="none">
                <a:solidFill>
                  <a:srgbClr val="ffffff"/>
                </a:solidFill>
                <a:uFillTx/>
                <a:latin typeface="Aptos Display"/>
                <a:ea typeface="DejaVu Sans"/>
              </a:rPr>
              <a:t>Groundwater level</a:t>
            </a:r>
            <a:endParaRPr b="0" lang="en-IE" sz="4400" strike="noStrike" u="none">
              <a:solidFill>
                <a:srgbClr val="ffffff"/>
              </a:solidFill>
              <a:uFillTx/>
              <a:latin typeface="Arial"/>
            </a:endParaRPr>
          </a:p>
        </p:txBody>
      </p:sp>
      <p:sp>
        <p:nvSpPr>
          <p:cNvPr id="169" name="Content Placeholder 2_7"/>
          <p:cNvSpPr/>
          <p:nvPr/>
        </p:nvSpPr>
        <p:spPr>
          <a:xfrm>
            <a:off x="680760" y="1640520"/>
            <a:ext cx="10513440" cy="4349160"/>
          </a:xfrm>
          <a:prstGeom prst="rect">
            <a:avLst/>
          </a:prstGeom>
          <a:noFill/>
          <a:ln w="0">
            <a:noFill/>
          </a:ln>
        </p:spPr>
        <p:style>
          <a:lnRef idx="0"/>
          <a:fillRef idx="0"/>
          <a:effectRef idx="0"/>
          <a:fontRef idx="minor"/>
        </p:style>
        <p:txBody>
          <a:bodyPr lIns="90000" rIns="90000" tIns="45000" bIns="45000" anchor="t">
            <a:noAutofit/>
          </a:bodyPr>
          <a:p>
            <a:pPr marL="228600" indent="-227520">
              <a:lnSpc>
                <a:spcPct val="90000"/>
              </a:lnSpc>
              <a:spcBef>
                <a:spcPts val="1001"/>
              </a:spcBef>
              <a:buClr>
                <a:srgbClr val="000000"/>
              </a:buClr>
              <a:buFont typeface="Arial"/>
              <a:buChar char="•"/>
            </a:pPr>
            <a:r>
              <a:rPr b="0" lang="en-GB" sz="1800" strike="noStrike" u="sng">
                <a:solidFill>
                  <a:srgbClr val="467886"/>
                </a:solidFill>
                <a:uFillTx/>
                <a:latin typeface="Aptos"/>
                <a:ea typeface="DejaVu Sans"/>
                <a:hlinkClick r:id="rId1"/>
              </a:rPr>
              <a:t>Www.gwlevel.ie</a:t>
            </a:r>
            <a:r>
              <a:rPr b="0" lang="en-GB" sz="1800" strike="noStrike" u="none">
                <a:solidFill>
                  <a:srgbClr val="ffffff"/>
                </a:solidFill>
                <a:uFillTx/>
                <a:latin typeface="Aptos"/>
                <a:ea typeface="DejaVu Sans"/>
              </a:rPr>
              <a:t>: click on local data points for groudwater level record</a:t>
            </a:r>
            <a:endParaRPr b="0" lang="en-IE" sz="1800" strike="noStrike" u="none">
              <a:solidFill>
                <a:srgbClr val="ffffff"/>
              </a:solidFill>
              <a:uFillTx/>
              <a:latin typeface="Arial"/>
            </a:endParaRPr>
          </a:p>
        </p:txBody>
      </p:sp>
      <p:pic>
        <p:nvPicPr>
          <p:cNvPr id="170" name="Picture 151_0" descr=""/>
          <p:cNvPicPr/>
          <p:nvPr/>
        </p:nvPicPr>
        <p:blipFill>
          <a:blip r:embed="rId2"/>
          <a:stretch/>
        </p:blipFill>
        <p:spPr>
          <a:xfrm>
            <a:off x="965160" y="2036520"/>
            <a:ext cx="10374120" cy="462276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656a"/>
        </a:solidFill>
      </p:bgPr>
    </p:bg>
    <p:spTree>
      <p:nvGrpSpPr>
        <p:cNvPr id="1" name=""/>
        <p:cNvGrpSpPr/>
        <p:nvPr/>
      </p:nvGrpSpPr>
      <p:grpSpPr>
        <a:xfrm>
          <a:off x="0" y="0"/>
          <a:ext cx="0" cy="0"/>
          <a:chOff x="0" y="0"/>
          <a:chExt cx="0" cy="0"/>
        </a:xfrm>
      </p:grpSpPr>
      <p:sp>
        <p:nvSpPr>
          <p:cNvPr id="171" name="Title 1_8"/>
          <p:cNvSpPr/>
          <p:nvPr/>
        </p:nvSpPr>
        <p:spPr>
          <a:xfrm>
            <a:off x="838440" y="457560"/>
            <a:ext cx="10513440" cy="1323360"/>
          </a:xfrm>
          <a:prstGeom prst="rect">
            <a:avLst/>
          </a:prstGeom>
          <a:noFill/>
          <a:ln w="0">
            <a:noFill/>
          </a:ln>
        </p:spPr>
        <p:style>
          <a:lnRef idx="0"/>
          <a:fillRef idx="0"/>
          <a:effectRef idx="0"/>
          <a:fontRef idx="minor"/>
        </p:style>
        <p:txBody>
          <a:bodyPr lIns="90000" rIns="90000" tIns="45000" bIns="45000" anchor="ctr">
            <a:noAutofit/>
          </a:bodyPr>
          <a:p>
            <a:pPr>
              <a:lnSpc>
                <a:spcPct val="90000"/>
              </a:lnSpc>
            </a:pPr>
            <a:r>
              <a:rPr b="0" lang="en-GB" sz="4400" strike="noStrike" u="none">
                <a:solidFill>
                  <a:srgbClr val="ffffff"/>
                </a:solidFill>
                <a:uFillTx/>
                <a:latin typeface="Aptos Display"/>
                <a:ea typeface="DejaVu Sans"/>
              </a:rPr>
              <a:t>Flood maps</a:t>
            </a:r>
            <a:endParaRPr b="0" lang="en-IE" sz="4400" strike="noStrike" u="none">
              <a:solidFill>
                <a:srgbClr val="ffffff"/>
              </a:solidFill>
              <a:uFillTx/>
              <a:latin typeface="Arial"/>
            </a:endParaRPr>
          </a:p>
        </p:txBody>
      </p:sp>
      <p:sp>
        <p:nvSpPr>
          <p:cNvPr id="172" name="Content Placeholder 2_8"/>
          <p:cNvSpPr/>
          <p:nvPr/>
        </p:nvSpPr>
        <p:spPr>
          <a:xfrm>
            <a:off x="680760" y="1640520"/>
            <a:ext cx="10513440" cy="4349160"/>
          </a:xfrm>
          <a:prstGeom prst="rect">
            <a:avLst/>
          </a:prstGeom>
          <a:noFill/>
          <a:ln w="0">
            <a:noFill/>
          </a:ln>
        </p:spPr>
        <p:style>
          <a:lnRef idx="0"/>
          <a:fillRef idx="0"/>
          <a:effectRef idx="0"/>
          <a:fontRef idx="minor"/>
        </p:style>
        <p:txBody>
          <a:bodyPr lIns="90000" rIns="90000" tIns="45000" bIns="45000" anchor="t">
            <a:noAutofit/>
          </a:bodyPr>
          <a:p>
            <a:pPr marL="228600" indent="-227520">
              <a:lnSpc>
                <a:spcPct val="90000"/>
              </a:lnSpc>
              <a:spcBef>
                <a:spcPts val="1001"/>
              </a:spcBef>
              <a:buClr>
                <a:srgbClr val="000000"/>
              </a:buClr>
              <a:buFont typeface="Arial"/>
              <a:buChar char="•"/>
            </a:pPr>
            <a:r>
              <a:rPr b="0" lang="en-GB" sz="1800" strike="noStrike" u="sng">
                <a:solidFill>
                  <a:srgbClr val="467886"/>
                </a:solidFill>
                <a:uFillTx/>
                <a:latin typeface="Aptos"/>
                <a:ea typeface="DejaVu Sans"/>
                <a:hlinkClick r:id="rId1"/>
              </a:rPr>
              <a:t>www.floodinfo.ie/map/floodmaps/</a:t>
            </a:r>
            <a:r>
              <a:rPr b="0" lang="en-GB" sz="1800" strike="noStrike" u="none">
                <a:solidFill>
                  <a:srgbClr val="ffffff"/>
                </a:solidFill>
                <a:uFillTx/>
                <a:latin typeface="Aptos"/>
                <a:ea typeface="DejaVu Sans"/>
              </a:rPr>
              <a:t>:  zoom in to your area and select the relevant layer for Past flood events, GSI groundwater flooding probability maps or National indicative fluvial mapping</a:t>
            </a:r>
            <a:endParaRPr b="0" lang="en-IE" sz="1800" strike="noStrike" u="none">
              <a:solidFill>
                <a:srgbClr val="ffffff"/>
              </a:solidFill>
              <a:uFillTx/>
              <a:latin typeface="Arial"/>
            </a:endParaRPr>
          </a:p>
        </p:txBody>
      </p:sp>
      <p:pic>
        <p:nvPicPr>
          <p:cNvPr id="173" name="Picture 152_0" descr=""/>
          <p:cNvPicPr/>
          <p:nvPr/>
        </p:nvPicPr>
        <p:blipFill>
          <a:blip r:embed="rId2"/>
          <a:stretch/>
        </p:blipFill>
        <p:spPr>
          <a:xfrm>
            <a:off x="1260000" y="2577600"/>
            <a:ext cx="8979480" cy="408168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656a"/>
        </a:solidFill>
      </p:bgPr>
    </p:bg>
    <p:spTree>
      <p:nvGrpSpPr>
        <p:cNvPr id="1" name=""/>
        <p:cNvGrpSpPr/>
        <p:nvPr/>
      </p:nvGrpSpPr>
      <p:grpSpPr>
        <a:xfrm>
          <a:off x="0" y="0"/>
          <a:ext cx="0" cy="0"/>
          <a:chOff x="0" y="0"/>
          <a:chExt cx="0" cy="0"/>
        </a:xfrm>
      </p:grpSpPr>
      <p:sp>
        <p:nvSpPr>
          <p:cNvPr id="174" name="Title 1_9"/>
          <p:cNvSpPr/>
          <p:nvPr/>
        </p:nvSpPr>
        <p:spPr>
          <a:xfrm>
            <a:off x="838440" y="457560"/>
            <a:ext cx="10513440" cy="1323360"/>
          </a:xfrm>
          <a:prstGeom prst="rect">
            <a:avLst/>
          </a:prstGeom>
          <a:noFill/>
          <a:ln w="0">
            <a:noFill/>
          </a:ln>
        </p:spPr>
        <p:style>
          <a:lnRef idx="0"/>
          <a:fillRef idx="0"/>
          <a:effectRef idx="0"/>
          <a:fontRef idx="minor"/>
        </p:style>
        <p:txBody>
          <a:bodyPr lIns="90000" rIns="90000" tIns="45000" bIns="45000" anchor="ctr">
            <a:noAutofit/>
          </a:bodyPr>
          <a:p>
            <a:pPr>
              <a:lnSpc>
                <a:spcPct val="90000"/>
              </a:lnSpc>
            </a:pPr>
            <a:r>
              <a:rPr b="0" lang="en-GB" sz="4400" strike="noStrike" u="none">
                <a:solidFill>
                  <a:srgbClr val="ffffff"/>
                </a:solidFill>
                <a:uFillTx/>
                <a:latin typeface="Aptos Display"/>
                <a:ea typeface="DejaVu Sans"/>
              </a:rPr>
              <a:t>Water quality (EPA maps)</a:t>
            </a:r>
            <a:endParaRPr b="0" lang="en-IE" sz="4400" strike="noStrike" u="none">
              <a:solidFill>
                <a:srgbClr val="ffffff"/>
              </a:solidFill>
              <a:uFillTx/>
              <a:latin typeface="Arial"/>
            </a:endParaRPr>
          </a:p>
        </p:txBody>
      </p:sp>
      <p:sp>
        <p:nvSpPr>
          <p:cNvPr id="175" name="Content Placeholder 2_9"/>
          <p:cNvSpPr/>
          <p:nvPr/>
        </p:nvSpPr>
        <p:spPr>
          <a:xfrm>
            <a:off x="680760" y="1640520"/>
            <a:ext cx="10513440" cy="4349160"/>
          </a:xfrm>
          <a:prstGeom prst="rect">
            <a:avLst/>
          </a:prstGeom>
          <a:noFill/>
          <a:ln w="0">
            <a:noFill/>
          </a:ln>
        </p:spPr>
        <p:style>
          <a:lnRef idx="0"/>
          <a:fillRef idx="0"/>
          <a:effectRef idx="0"/>
          <a:fontRef idx="minor"/>
        </p:style>
        <p:txBody>
          <a:bodyPr lIns="90000" rIns="90000" tIns="45000" bIns="45000" anchor="t">
            <a:noAutofit/>
          </a:bodyPr>
          <a:p>
            <a:pPr marL="228600" indent="-227520">
              <a:lnSpc>
                <a:spcPct val="90000"/>
              </a:lnSpc>
              <a:spcBef>
                <a:spcPts val="1001"/>
              </a:spcBef>
              <a:buClr>
                <a:srgbClr val="000000"/>
              </a:buClr>
              <a:buFont typeface="Arial"/>
              <a:buChar char="•"/>
            </a:pPr>
            <a:r>
              <a:rPr b="0" lang="en-GB" sz="1800" strike="noStrike" u="sng">
                <a:solidFill>
                  <a:srgbClr val="467886"/>
                </a:solidFill>
                <a:uFillTx/>
                <a:latin typeface="Aptos"/>
                <a:ea typeface="DejaVu Sans"/>
                <a:hlinkClick r:id="rId1"/>
              </a:rPr>
              <a:t>https://gis.epa.ie/EPAMaps/Water</a:t>
            </a:r>
            <a:r>
              <a:rPr b="0" lang="en-GB" sz="1800" strike="noStrike" u="none">
                <a:solidFill>
                  <a:srgbClr val="ffffff"/>
                </a:solidFill>
                <a:uFillTx/>
                <a:latin typeface="Aptos"/>
                <a:ea typeface="DejaVu Sans"/>
              </a:rPr>
              <a:t> :  zoom in to your area, check the status of local water bodies by hovering on “Status &amp; Risk” at the top and switching on the relevant layer of information. You can click on the map for more information</a:t>
            </a:r>
            <a:endParaRPr b="0" lang="en-IE" sz="1800" strike="noStrike" u="none">
              <a:solidFill>
                <a:srgbClr val="ffffff"/>
              </a:solidFill>
              <a:uFillTx/>
              <a:latin typeface="Arial"/>
            </a:endParaRPr>
          </a:p>
        </p:txBody>
      </p:sp>
      <p:pic>
        <p:nvPicPr>
          <p:cNvPr id="176" name="" descr=""/>
          <p:cNvPicPr/>
          <p:nvPr/>
        </p:nvPicPr>
        <p:blipFill>
          <a:blip r:embed="rId2"/>
          <a:stretch/>
        </p:blipFill>
        <p:spPr>
          <a:xfrm>
            <a:off x="1260000" y="2579760"/>
            <a:ext cx="8791920" cy="4079520"/>
          </a:xfrm>
          <a:prstGeom prst="rect">
            <a:avLst/>
          </a:prstGeom>
          <a:ln w="0">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656a"/>
        </a:solidFill>
      </p:bgPr>
    </p:bg>
    <p:spTree>
      <p:nvGrpSpPr>
        <p:cNvPr id="1" name=""/>
        <p:cNvGrpSpPr/>
        <p:nvPr/>
      </p:nvGrpSpPr>
      <p:grpSpPr>
        <a:xfrm>
          <a:off x="0" y="0"/>
          <a:ext cx="0" cy="0"/>
          <a:chOff x="0" y="0"/>
          <a:chExt cx="0" cy="0"/>
        </a:xfrm>
      </p:grpSpPr>
      <p:sp>
        <p:nvSpPr>
          <p:cNvPr id="177" name="Title 1"/>
          <p:cNvSpPr/>
          <p:nvPr/>
        </p:nvSpPr>
        <p:spPr>
          <a:xfrm>
            <a:off x="838080" y="365040"/>
            <a:ext cx="10513440" cy="1323360"/>
          </a:xfrm>
          <a:prstGeom prst="rect">
            <a:avLst/>
          </a:prstGeom>
          <a:noFill/>
          <a:ln w="0">
            <a:noFill/>
          </a:ln>
        </p:spPr>
        <p:style>
          <a:lnRef idx="0"/>
          <a:fillRef idx="0"/>
          <a:effectRef idx="0"/>
          <a:fontRef idx="minor"/>
        </p:style>
        <p:txBody>
          <a:bodyPr lIns="90000" rIns="90000" tIns="45000" bIns="45000" anchor="ctr">
            <a:noAutofit/>
          </a:bodyPr>
          <a:p>
            <a:pPr>
              <a:lnSpc>
                <a:spcPct val="90000"/>
              </a:lnSpc>
            </a:pPr>
            <a:r>
              <a:rPr b="0" lang="en-GB" sz="4400" strike="noStrike" u="none">
                <a:solidFill>
                  <a:srgbClr val="ffffff"/>
                </a:solidFill>
                <a:uFillTx/>
                <a:latin typeface="Aptos Display"/>
                <a:ea typeface="DejaVu Sans"/>
              </a:rPr>
              <a:t>Lessons Five to Eight</a:t>
            </a:r>
            <a:endParaRPr b="0" lang="en-IE" sz="4400" strike="noStrike" u="none">
              <a:solidFill>
                <a:srgbClr val="ffffff"/>
              </a:solidFill>
              <a:uFillTx/>
              <a:latin typeface="Arial"/>
            </a:endParaRPr>
          </a:p>
        </p:txBody>
      </p:sp>
      <p:sp>
        <p:nvSpPr>
          <p:cNvPr id="178" name="Content Placeholder 2"/>
          <p:cNvSpPr/>
          <p:nvPr/>
        </p:nvSpPr>
        <p:spPr>
          <a:xfrm>
            <a:off x="838080" y="1825560"/>
            <a:ext cx="10513440" cy="4349160"/>
          </a:xfrm>
          <a:prstGeom prst="rect">
            <a:avLst/>
          </a:prstGeom>
          <a:noFill/>
          <a:ln w="0">
            <a:noFill/>
          </a:ln>
        </p:spPr>
        <p:style>
          <a:lnRef idx="0"/>
          <a:fillRef idx="0"/>
          <a:effectRef idx="0"/>
          <a:fontRef idx="minor"/>
        </p:style>
        <p:txBody>
          <a:bodyPr lIns="90000" rIns="90000" tIns="45000" bIns="45000" anchor="t">
            <a:noAutofit/>
          </a:bodyPr>
          <a:p>
            <a:pPr>
              <a:lnSpc>
                <a:spcPct val="90000"/>
              </a:lnSpc>
              <a:spcBef>
                <a:spcPts val="1001"/>
              </a:spcBef>
              <a:tabLst>
                <a:tab algn="l" pos="0"/>
              </a:tabLst>
            </a:pPr>
            <a:r>
              <a:rPr b="0" lang="en-GB" sz="2800" strike="noStrike" u="none">
                <a:solidFill>
                  <a:srgbClr val="ffffff"/>
                </a:solidFill>
                <a:uFillTx/>
                <a:latin typeface="Aptos"/>
                <a:ea typeface="DejaVu Sans"/>
              </a:rPr>
              <a:t>Objectives</a:t>
            </a:r>
            <a:endParaRPr b="0" lang="en-IE" sz="2800" strike="noStrike" u="none">
              <a:solidFill>
                <a:srgbClr val="ffffff"/>
              </a:solidFill>
              <a:uFillTx/>
              <a:latin typeface="Arial"/>
            </a:endParaRPr>
          </a:p>
          <a:p>
            <a:pPr lvl="1" marL="685800" indent="-227520">
              <a:lnSpc>
                <a:spcPct val="90000"/>
              </a:lnSpc>
              <a:spcBef>
                <a:spcPts val="499"/>
              </a:spcBef>
              <a:buClr>
                <a:srgbClr val="000000"/>
              </a:buClr>
              <a:buFont typeface="Arial"/>
              <a:buChar char="•"/>
              <a:tabLst>
                <a:tab algn="l" pos="0"/>
              </a:tabLst>
            </a:pPr>
            <a:r>
              <a:rPr b="0" lang="en-GB" sz="2400" strike="noStrike" u="none">
                <a:solidFill>
                  <a:srgbClr val="ffffff"/>
                </a:solidFill>
                <a:uFillTx/>
                <a:latin typeface="Aptos"/>
                <a:ea typeface="DejaVu Sans"/>
              </a:rPr>
              <a:t>Analyse and record geohazard risks to area</a:t>
            </a:r>
            <a:endParaRPr b="0" lang="en-IE" sz="2400" strike="noStrike" u="none">
              <a:solidFill>
                <a:srgbClr val="ffffff"/>
              </a:solidFill>
              <a:uFillTx/>
              <a:latin typeface="Arial"/>
            </a:endParaRPr>
          </a:p>
          <a:p>
            <a:pPr lvl="1" marL="685800" indent="-227520">
              <a:lnSpc>
                <a:spcPct val="90000"/>
              </a:lnSpc>
              <a:spcBef>
                <a:spcPts val="499"/>
              </a:spcBef>
              <a:buClr>
                <a:srgbClr val="000000"/>
              </a:buClr>
              <a:buFont typeface="Arial"/>
              <a:buChar char="•"/>
              <a:tabLst>
                <a:tab algn="l" pos="0"/>
              </a:tabLst>
            </a:pPr>
            <a:r>
              <a:rPr b="0" lang="en-GB" sz="2400" strike="noStrike" u="none">
                <a:solidFill>
                  <a:srgbClr val="ffffff"/>
                </a:solidFill>
                <a:uFillTx/>
                <a:latin typeface="Aptos"/>
                <a:ea typeface="DejaVu Sans"/>
              </a:rPr>
              <a:t>Survey and record findings of local business – experiences of past events</a:t>
            </a:r>
            <a:endParaRPr b="0" lang="en-IE" sz="2400" strike="noStrike" u="none">
              <a:solidFill>
                <a:srgbClr val="ffffff"/>
              </a:solidFill>
              <a:uFillTx/>
              <a:latin typeface="Arial"/>
            </a:endParaRPr>
          </a:p>
          <a:p>
            <a:pPr lvl="1" marL="685800" indent="-227520">
              <a:lnSpc>
                <a:spcPct val="90000"/>
              </a:lnSpc>
              <a:spcBef>
                <a:spcPts val="499"/>
              </a:spcBef>
              <a:buClr>
                <a:srgbClr val="000000"/>
              </a:buClr>
              <a:buFont typeface="Arial"/>
              <a:buChar char="•"/>
              <a:tabLst>
                <a:tab algn="l" pos="0"/>
              </a:tabLst>
            </a:pPr>
            <a:r>
              <a:rPr b="0" lang="en-GB" sz="2400" strike="noStrike" u="none">
                <a:solidFill>
                  <a:srgbClr val="ffffff"/>
                </a:solidFill>
                <a:uFillTx/>
                <a:latin typeface="Aptos"/>
                <a:ea typeface="DejaVu Sans"/>
              </a:rPr>
              <a:t>Map areas vulnerable to hazards</a:t>
            </a:r>
            <a:endParaRPr b="0" lang="en-IE" sz="2400" strike="noStrike" u="none">
              <a:solidFill>
                <a:srgbClr val="ffffff"/>
              </a:solidFill>
              <a:uFillTx/>
              <a:latin typeface="Arial"/>
            </a:endParaRPr>
          </a:p>
          <a:p>
            <a:pPr lvl="1" marL="685800" indent="-227520">
              <a:lnSpc>
                <a:spcPct val="90000"/>
              </a:lnSpc>
              <a:spcBef>
                <a:spcPts val="499"/>
              </a:spcBef>
              <a:buClr>
                <a:srgbClr val="000000"/>
              </a:buClr>
              <a:buFont typeface="Arial"/>
              <a:buChar char="•"/>
              <a:tabLst>
                <a:tab algn="l" pos="0"/>
              </a:tabLst>
            </a:pPr>
            <a:r>
              <a:rPr b="0" lang="en-GB" sz="2400" strike="noStrike" u="none">
                <a:solidFill>
                  <a:srgbClr val="ffffff"/>
                </a:solidFill>
                <a:uFillTx/>
                <a:latin typeface="Aptos"/>
                <a:ea typeface="DejaVu Sans"/>
              </a:rPr>
              <a:t>Impact that climate change might have on future geohazards and on vulnerable areas</a:t>
            </a:r>
            <a:endParaRPr b="0" lang="en-IE" sz="2400" strike="noStrike" u="none">
              <a:solidFill>
                <a:srgbClr val="ffffff"/>
              </a:solidFill>
              <a:uFillTx/>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656a"/>
        </a:solidFill>
      </p:bgPr>
    </p:bg>
    <p:spTree>
      <p:nvGrpSpPr>
        <p:cNvPr id="1" name=""/>
        <p:cNvGrpSpPr/>
        <p:nvPr/>
      </p:nvGrpSpPr>
      <p:grpSpPr>
        <a:xfrm>
          <a:off x="0" y="0"/>
          <a:ext cx="0" cy="0"/>
          <a:chOff x="0" y="0"/>
          <a:chExt cx="0" cy="0"/>
        </a:xfrm>
      </p:grpSpPr>
      <p:sp>
        <p:nvSpPr>
          <p:cNvPr id="179" name="Title 1_1"/>
          <p:cNvSpPr/>
          <p:nvPr/>
        </p:nvSpPr>
        <p:spPr>
          <a:xfrm>
            <a:off x="838080" y="365040"/>
            <a:ext cx="10513440" cy="1323360"/>
          </a:xfrm>
          <a:prstGeom prst="rect">
            <a:avLst/>
          </a:prstGeom>
          <a:noFill/>
          <a:ln w="0">
            <a:noFill/>
          </a:ln>
        </p:spPr>
        <p:style>
          <a:lnRef idx="0"/>
          <a:fillRef idx="0"/>
          <a:effectRef idx="0"/>
          <a:fontRef idx="minor"/>
        </p:style>
        <p:txBody>
          <a:bodyPr lIns="90000" rIns="90000" tIns="45000" bIns="45000" anchor="ctr">
            <a:noAutofit/>
          </a:bodyPr>
          <a:p>
            <a:pPr>
              <a:lnSpc>
                <a:spcPct val="90000"/>
              </a:lnSpc>
            </a:pPr>
            <a:r>
              <a:rPr b="0" lang="en-GB" sz="4400" strike="noStrike" u="none">
                <a:solidFill>
                  <a:srgbClr val="ffffff"/>
                </a:solidFill>
                <a:uFillTx/>
                <a:latin typeface="Aptos Display"/>
                <a:ea typeface="DejaVu Sans"/>
              </a:rPr>
              <a:t>Lessons Five to Eight</a:t>
            </a:r>
            <a:endParaRPr b="0" lang="en-IE" sz="4400" strike="noStrike" u="none">
              <a:solidFill>
                <a:srgbClr val="ffffff"/>
              </a:solidFill>
              <a:uFillTx/>
              <a:latin typeface="Arial"/>
            </a:endParaRPr>
          </a:p>
        </p:txBody>
      </p:sp>
      <p:sp>
        <p:nvSpPr>
          <p:cNvPr id="180" name="Content Placeholder 2_1"/>
          <p:cNvSpPr/>
          <p:nvPr/>
        </p:nvSpPr>
        <p:spPr>
          <a:xfrm>
            <a:off x="838080" y="1825560"/>
            <a:ext cx="10513440" cy="4349160"/>
          </a:xfrm>
          <a:prstGeom prst="rect">
            <a:avLst/>
          </a:prstGeom>
          <a:noFill/>
          <a:ln w="0">
            <a:noFill/>
          </a:ln>
        </p:spPr>
        <p:style>
          <a:lnRef idx="0"/>
          <a:fillRef idx="0"/>
          <a:effectRef idx="0"/>
          <a:fontRef idx="minor"/>
        </p:style>
        <p:txBody>
          <a:bodyPr lIns="90000" rIns="90000" tIns="45000" bIns="45000" anchor="t">
            <a:noAutofit/>
          </a:bodyPr>
          <a:p>
            <a:pPr>
              <a:lnSpc>
                <a:spcPct val="90000"/>
              </a:lnSpc>
              <a:spcBef>
                <a:spcPts val="1001"/>
              </a:spcBef>
              <a:tabLst>
                <a:tab algn="l" pos="0"/>
              </a:tabLst>
            </a:pPr>
            <a:r>
              <a:rPr b="0" lang="en-GB" sz="2800" strike="noStrike" u="none">
                <a:solidFill>
                  <a:srgbClr val="ffffff"/>
                </a:solidFill>
                <a:uFillTx/>
                <a:latin typeface="Aptos"/>
                <a:ea typeface="DejaVu Sans"/>
              </a:rPr>
              <a:t>Resources</a:t>
            </a:r>
            <a:endParaRPr b="0" lang="en-IE" sz="2800" strike="noStrike" u="none">
              <a:solidFill>
                <a:srgbClr val="ffffff"/>
              </a:solidFill>
              <a:uFillTx/>
              <a:latin typeface="Arial"/>
            </a:endParaRPr>
          </a:p>
          <a:p>
            <a:pPr lvl="1" marL="685800" indent="-227520">
              <a:lnSpc>
                <a:spcPct val="90000"/>
              </a:lnSpc>
              <a:spcBef>
                <a:spcPts val="499"/>
              </a:spcBef>
              <a:buClr>
                <a:srgbClr val="000000"/>
              </a:buClr>
              <a:buFont typeface="Arial"/>
              <a:buChar char="•"/>
              <a:tabLst>
                <a:tab algn="l" pos="0"/>
              </a:tabLst>
            </a:pPr>
            <a:r>
              <a:rPr b="0" lang="en-GB" sz="2400" strike="noStrike" u="none">
                <a:solidFill>
                  <a:srgbClr val="ffffff"/>
                </a:solidFill>
                <a:uFillTx/>
                <a:latin typeface="Aptos"/>
                <a:ea typeface="DejaVu Sans"/>
              </a:rPr>
              <a:t>Historical news articles and videos/pics about past events</a:t>
            </a:r>
            <a:endParaRPr b="0" lang="en-IE" sz="2400" strike="noStrike" u="none">
              <a:solidFill>
                <a:srgbClr val="ffffff"/>
              </a:solidFill>
              <a:uFillTx/>
              <a:latin typeface="Arial"/>
            </a:endParaRPr>
          </a:p>
          <a:p>
            <a:pPr lvl="1" marL="685800" indent="-227520">
              <a:lnSpc>
                <a:spcPct val="90000"/>
              </a:lnSpc>
              <a:spcBef>
                <a:spcPts val="499"/>
              </a:spcBef>
              <a:buClr>
                <a:srgbClr val="000000"/>
              </a:buClr>
              <a:buFont typeface="Arial"/>
              <a:buChar char="•"/>
              <a:tabLst>
                <a:tab algn="l" pos="0"/>
              </a:tabLst>
            </a:pPr>
            <a:r>
              <a:rPr b="0" lang="en-GB" sz="2400" strike="noStrike" u="none">
                <a:solidFill>
                  <a:srgbClr val="ffffff"/>
                </a:solidFill>
                <a:uFillTx/>
                <a:latin typeface="Aptos"/>
                <a:ea typeface="DejaVu Sans"/>
              </a:rPr>
              <a:t>Historical rainfall data (MetÉireann)</a:t>
            </a:r>
            <a:endParaRPr b="0" lang="en-IE" sz="2400" strike="noStrike" u="none">
              <a:solidFill>
                <a:srgbClr val="ffffff"/>
              </a:solidFill>
              <a:uFillTx/>
              <a:latin typeface="Arial"/>
            </a:endParaRPr>
          </a:p>
          <a:p>
            <a:pPr lvl="1" marL="685800" indent="-227520">
              <a:lnSpc>
                <a:spcPct val="90000"/>
              </a:lnSpc>
              <a:spcBef>
                <a:spcPts val="499"/>
              </a:spcBef>
              <a:buClr>
                <a:srgbClr val="000000"/>
              </a:buClr>
              <a:buFont typeface="Arial"/>
              <a:buChar char="•"/>
              <a:tabLst>
                <a:tab algn="l" pos="0"/>
              </a:tabLst>
            </a:pPr>
            <a:r>
              <a:rPr b="0" lang="en-GB" sz="2400" strike="noStrike" u="none">
                <a:solidFill>
                  <a:srgbClr val="ffffff"/>
                </a:solidFill>
                <a:uFillTx/>
                <a:latin typeface="Aptos"/>
                <a:ea typeface="DejaVu Sans"/>
              </a:rPr>
              <a:t>How to build and analyse a survey</a:t>
            </a:r>
            <a:endParaRPr b="0" lang="en-IE" sz="2400" strike="noStrike" u="none">
              <a:solidFill>
                <a:srgbClr val="ffffff"/>
              </a:solidFill>
              <a:uFillTx/>
              <a:latin typeface="Arial"/>
            </a:endParaRPr>
          </a:p>
          <a:p>
            <a:pPr lvl="1" marL="685800" indent="-227520">
              <a:lnSpc>
                <a:spcPct val="90000"/>
              </a:lnSpc>
              <a:spcBef>
                <a:spcPts val="499"/>
              </a:spcBef>
              <a:buClr>
                <a:srgbClr val="000000"/>
              </a:buClr>
              <a:buFont typeface="Arial"/>
              <a:buChar char="•"/>
              <a:tabLst>
                <a:tab algn="l" pos="0"/>
              </a:tabLst>
            </a:pPr>
            <a:r>
              <a:rPr b="0" lang="en-GB" sz="2400" strike="noStrike" u="none">
                <a:solidFill>
                  <a:srgbClr val="ffffff"/>
                </a:solidFill>
                <a:uFillTx/>
                <a:latin typeface="Aptos"/>
                <a:ea typeface="DejaVu Sans"/>
              </a:rPr>
              <a:t>How to build a simple map</a:t>
            </a:r>
            <a:endParaRPr b="0" lang="en-IE" sz="2400" strike="noStrike" u="none">
              <a:solidFill>
                <a:srgbClr val="ffffff"/>
              </a:solidFill>
              <a:uFillTx/>
              <a:latin typeface="Arial"/>
            </a:endParaRPr>
          </a:p>
        </p:txBody>
      </p:sp>
      <p:pic>
        <p:nvPicPr>
          <p:cNvPr id="181" name="Picture 157" descr=""/>
          <p:cNvPicPr/>
          <p:nvPr/>
        </p:nvPicPr>
        <p:blipFill>
          <a:blip r:embed="rId1"/>
          <a:stretch/>
        </p:blipFill>
        <p:spPr>
          <a:xfrm>
            <a:off x="1260000" y="1620000"/>
            <a:ext cx="10424520" cy="4708080"/>
          </a:xfrm>
          <a:prstGeom prst="rect">
            <a:avLst/>
          </a:prstGeom>
          <a:ln w="0">
            <a:noFill/>
          </a:ln>
        </p:spPr>
      </p:pic>
      <p:pic>
        <p:nvPicPr>
          <p:cNvPr id="182" name="Picture 4" descr=""/>
          <p:cNvPicPr/>
          <p:nvPr/>
        </p:nvPicPr>
        <p:blipFill>
          <a:blip r:embed="rId2"/>
          <a:stretch/>
        </p:blipFill>
        <p:spPr>
          <a:xfrm>
            <a:off x="4500000" y="1689480"/>
            <a:ext cx="6425280" cy="4708080"/>
          </a:xfrm>
          <a:prstGeom prst="rect">
            <a:avLst/>
          </a:prstGeom>
          <a:ln w="0">
            <a:noFill/>
          </a:ln>
        </p:spPr>
      </p:pic>
      <p:pic>
        <p:nvPicPr>
          <p:cNvPr id="183" name="Picture 6" descr=""/>
          <p:cNvPicPr/>
          <p:nvPr/>
        </p:nvPicPr>
        <p:blipFill>
          <a:blip r:embed="rId3"/>
          <a:stretch/>
        </p:blipFill>
        <p:spPr>
          <a:xfrm>
            <a:off x="720000" y="1689480"/>
            <a:ext cx="10078920" cy="4963680"/>
          </a:xfrm>
          <a:prstGeom prst="rect">
            <a:avLst/>
          </a:prstGeom>
          <a:ln w="0">
            <a:noFill/>
          </a:ln>
        </p:spPr>
      </p:pic>
      <p:pic>
        <p:nvPicPr>
          <p:cNvPr id="184" name="Picture 8" descr=""/>
          <p:cNvPicPr/>
          <p:nvPr/>
        </p:nvPicPr>
        <p:blipFill>
          <a:blip r:embed="rId4"/>
          <a:stretch/>
        </p:blipFill>
        <p:spPr>
          <a:xfrm>
            <a:off x="1433520" y="1316160"/>
            <a:ext cx="6665400" cy="5337000"/>
          </a:xfrm>
          <a:prstGeom prst="rect">
            <a:avLst/>
          </a:prstGeom>
          <a:ln w="0">
            <a:noFill/>
          </a:ln>
        </p:spPr>
      </p:pic>
    </p:spTree>
  </p:cSld>
  <mc:AlternateContent>
    <mc:Choice Requires="p14">
      <p:transition spd="slow" p14:dur="2000"/>
    </mc:Choice>
    <mc:Fallback>
      <p:transition spd="slow"/>
    </mc:Fallback>
  </mc:AlternateContent>
  <p:timing>
    <p:tnLst>
      <p:par>
        <p:cTn id="111" dur="indefinite" restart="never" nodeType="tmRoot">
          <p:childTnLst>
            <p:seq>
              <p:cTn id="112" dur="indefinite" nodeType="mainSeq">
                <p:childTnLst>
                  <p:par>
                    <p:cTn id="113" fill="hold">
                      <p:stCondLst>
                        <p:cond delay="indefinite"/>
                      </p:stCondLst>
                      <p:childTnLst>
                        <p:par>
                          <p:cTn id="114" fill="hold">
                            <p:stCondLst>
                              <p:cond delay="0"/>
                            </p:stCondLst>
                            <p:childTnLst>
                              <p:par>
                                <p:cTn id="115" nodeType="clickEffect" fill="hold" presetClass="entr" presetID="1">
                                  <p:stCondLst>
                                    <p:cond delay="0"/>
                                  </p:stCondLst>
                                  <p:childTnLst>
                                    <p:set>
                                      <p:cBhvr>
                                        <p:cTn id="116" dur="1" fill="hold">
                                          <p:stCondLst>
                                            <p:cond delay="0"/>
                                          </p:stCondLst>
                                        </p:cTn>
                                        <p:tgtEl>
                                          <p:spTgt spid="181"/>
                                        </p:tgtEl>
                                        <p:attrNameLst>
                                          <p:attrName>style.visibility</p:attrName>
                                        </p:attrNameLst>
                                      </p:cBhvr>
                                      <p:to>
                                        <p:strVal val="visible"/>
                                      </p:to>
                                    </p:set>
                                  </p:childTnLst>
                                </p:cTn>
                              </p:par>
                            </p:childTnLst>
                          </p:cTn>
                        </p:par>
                      </p:childTnLst>
                    </p:cTn>
                  </p:par>
                  <p:par>
                    <p:cTn id="117" fill="hold">
                      <p:stCondLst>
                        <p:cond delay="indefinite"/>
                      </p:stCondLst>
                      <p:childTnLst>
                        <p:par>
                          <p:cTn id="118" fill="hold">
                            <p:stCondLst>
                              <p:cond delay="0"/>
                            </p:stCondLst>
                            <p:childTnLst>
                              <p:par>
                                <p:cTn id="119" nodeType="clickEffect" fill="hold" presetClass="exit" presetID="1">
                                  <p:stCondLst>
                                    <p:cond delay="0"/>
                                  </p:stCondLst>
                                  <p:childTnLst>
                                    <p:set>
                                      <p:cBhvr>
                                        <p:cTn id="120" dur="1" fill="hold">
                                          <p:stCondLst>
                                            <p:cond delay="0"/>
                                          </p:stCondLst>
                                        </p:cTn>
                                        <p:tgtEl>
                                          <p:spTgt spid="181"/>
                                        </p:tgtEl>
                                        <p:attrNameLst>
                                          <p:attrName>style.visibility</p:attrName>
                                        </p:attrNameLst>
                                      </p:cBhvr>
                                      <p:to>
                                        <p:strVal val="hidden"/>
                                      </p:to>
                                    </p:set>
                                  </p:childTnLst>
                                </p:cTn>
                              </p:par>
                            </p:childTnLst>
                          </p:cTn>
                        </p:par>
                      </p:childTnLst>
                    </p:cTn>
                  </p:par>
                  <p:par>
                    <p:cTn id="121" fill="hold">
                      <p:stCondLst>
                        <p:cond delay="indefinite"/>
                      </p:stCondLst>
                      <p:childTnLst>
                        <p:par>
                          <p:cTn id="122" fill="hold">
                            <p:stCondLst>
                              <p:cond delay="0"/>
                            </p:stCondLst>
                            <p:childTnLst>
                              <p:par>
                                <p:cTn id="123" nodeType="clickEffect" fill="hold" presetClass="entr" presetID="1">
                                  <p:stCondLst>
                                    <p:cond delay="0"/>
                                  </p:stCondLst>
                                  <p:childTnLst>
                                    <p:set>
                                      <p:cBhvr>
                                        <p:cTn id="124" dur="1" fill="hold">
                                          <p:stCondLst>
                                            <p:cond delay="0"/>
                                          </p:stCondLst>
                                        </p:cTn>
                                        <p:tgtEl>
                                          <p:spTgt spid="182"/>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nodeType="clickEffect" fill="hold" presetClass="exit" presetID="1">
                                  <p:stCondLst>
                                    <p:cond delay="0"/>
                                  </p:stCondLst>
                                  <p:childTnLst>
                                    <p:set>
                                      <p:cBhvr>
                                        <p:cTn id="128" dur="1" fill="hold">
                                          <p:stCondLst>
                                            <p:cond delay="0"/>
                                          </p:stCondLst>
                                        </p:cTn>
                                        <p:tgtEl>
                                          <p:spTgt spid="182"/>
                                        </p:tgtEl>
                                        <p:attrNameLst>
                                          <p:attrName>style.visibility</p:attrName>
                                        </p:attrNameLst>
                                      </p:cBhvr>
                                      <p:to>
                                        <p:strVal val="hidden"/>
                                      </p:to>
                                    </p:set>
                                  </p:childTnLst>
                                </p:cTn>
                              </p:par>
                            </p:childTnLst>
                          </p:cTn>
                        </p:par>
                      </p:childTnLst>
                    </p:cTn>
                  </p:par>
                  <p:par>
                    <p:cTn id="129" fill="hold">
                      <p:stCondLst>
                        <p:cond delay="indefinite"/>
                      </p:stCondLst>
                      <p:childTnLst>
                        <p:par>
                          <p:cTn id="130" fill="hold">
                            <p:stCondLst>
                              <p:cond delay="0"/>
                            </p:stCondLst>
                            <p:childTnLst>
                              <p:par>
                                <p:cTn id="131" nodeType="clickEffect" fill="hold" presetClass="entr" presetID="1">
                                  <p:stCondLst>
                                    <p:cond delay="0"/>
                                  </p:stCondLst>
                                  <p:childTnLst>
                                    <p:set>
                                      <p:cBhvr>
                                        <p:cTn id="132" dur="1" fill="hold">
                                          <p:stCondLst>
                                            <p:cond delay="0"/>
                                          </p:stCondLst>
                                        </p:cTn>
                                        <p:tgtEl>
                                          <p:spTgt spid="183"/>
                                        </p:tgtEl>
                                        <p:attrNameLst>
                                          <p:attrName>style.visibility</p:attrName>
                                        </p:attrNameLst>
                                      </p:cBhvr>
                                      <p:to>
                                        <p:strVal val="visible"/>
                                      </p:to>
                                    </p:set>
                                  </p:childTnLst>
                                </p:cTn>
                              </p:par>
                            </p:childTnLst>
                          </p:cTn>
                        </p:par>
                      </p:childTnLst>
                    </p:cTn>
                  </p:par>
                  <p:par>
                    <p:cTn id="133" fill="hold">
                      <p:stCondLst>
                        <p:cond delay="indefinite"/>
                      </p:stCondLst>
                      <p:childTnLst>
                        <p:par>
                          <p:cTn id="134" fill="hold">
                            <p:stCondLst>
                              <p:cond delay="0"/>
                            </p:stCondLst>
                            <p:childTnLst>
                              <p:par>
                                <p:cTn id="135" nodeType="clickEffect" fill="hold" presetClass="exit" presetID="1">
                                  <p:stCondLst>
                                    <p:cond delay="0"/>
                                  </p:stCondLst>
                                  <p:childTnLst>
                                    <p:set>
                                      <p:cBhvr>
                                        <p:cTn id="136" dur="1" fill="hold">
                                          <p:stCondLst>
                                            <p:cond delay="0"/>
                                          </p:stCondLst>
                                        </p:cTn>
                                        <p:tgtEl>
                                          <p:spTgt spid="183"/>
                                        </p:tgtEl>
                                        <p:attrNameLst>
                                          <p:attrName>style.visibility</p:attrName>
                                        </p:attrNameLst>
                                      </p:cBhvr>
                                      <p:to>
                                        <p:strVal val="hidden"/>
                                      </p:to>
                                    </p:set>
                                  </p:childTnLst>
                                </p:cTn>
                              </p:par>
                            </p:childTnLst>
                          </p:cTn>
                        </p:par>
                      </p:childTnLst>
                    </p:cTn>
                  </p:par>
                  <p:par>
                    <p:cTn id="137" fill="hold">
                      <p:stCondLst>
                        <p:cond delay="indefinite"/>
                      </p:stCondLst>
                      <p:childTnLst>
                        <p:par>
                          <p:cTn id="138" fill="hold">
                            <p:stCondLst>
                              <p:cond delay="0"/>
                            </p:stCondLst>
                            <p:childTnLst>
                              <p:par>
                                <p:cTn id="139" nodeType="clickEffect" fill="hold" presetClass="entr" presetID="1">
                                  <p:stCondLst>
                                    <p:cond delay="0"/>
                                  </p:stCondLst>
                                  <p:childTnLst>
                                    <p:set>
                                      <p:cBhvr>
                                        <p:cTn id="140" dur="1" fill="hold">
                                          <p:stCondLst>
                                            <p:cond delay="0"/>
                                          </p:stCondLst>
                                        </p:cTn>
                                        <p:tgtEl>
                                          <p:spTgt spid="184"/>
                                        </p:tgtEl>
                                        <p:attrNameLst>
                                          <p:attrName>style.visibility</p:attrName>
                                        </p:attrNameLst>
                                      </p:cBhvr>
                                      <p:to>
                                        <p:strVal val="visible"/>
                                      </p:to>
                                    </p:set>
                                  </p:childTnLst>
                                </p:cTn>
                              </p:par>
                            </p:childTnLst>
                          </p:cTn>
                        </p:par>
                      </p:childTnLst>
                    </p:cTn>
                  </p:par>
                  <p:par>
                    <p:cTn id="141" fill="hold">
                      <p:stCondLst>
                        <p:cond delay="indefinite"/>
                      </p:stCondLst>
                      <p:childTnLst>
                        <p:par>
                          <p:cTn id="142" fill="hold">
                            <p:stCondLst>
                              <p:cond delay="0"/>
                            </p:stCondLst>
                            <p:childTnLst>
                              <p:par>
                                <p:cTn id="143" nodeType="clickEffect" fill="hold" presetClass="exit" presetID="1">
                                  <p:stCondLst>
                                    <p:cond delay="0"/>
                                  </p:stCondLst>
                                  <p:childTnLst>
                                    <p:set>
                                      <p:cBhvr>
                                        <p:cTn id="144" dur="1" fill="hold">
                                          <p:stCondLst>
                                            <p:cond delay="0"/>
                                          </p:stCondLst>
                                        </p:cTn>
                                        <p:tgtEl>
                                          <p:spTgt spid="184"/>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656a"/>
        </a:solidFill>
      </p:bgPr>
    </p:bg>
    <p:spTree>
      <p:nvGrpSpPr>
        <p:cNvPr id="1" name=""/>
        <p:cNvGrpSpPr/>
        <p:nvPr/>
      </p:nvGrpSpPr>
      <p:grpSpPr>
        <a:xfrm>
          <a:off x="0" y="0"/>
          <a:ext cx="0" cy="0"/>
          <a:chOff x="0" y="0"/>
          <a:chExt cx="0" cy="0"/>
        </a:xfrm>
      </p:grpSpPr>
      <p:sp>
        <p:nvSpPr>
          <p:cNvPr id="185" name="Title 1_11"/>
          <p:cNvSpPr/>
          <p:nvPr/>
        </p:nvSpPr>
        <p:spPr>
          <a:xfrm>
            <a:off x="838440" y="457560"/>
            <a:ext cx="10513440" cy="1323360"/>
          </a:xfrm>
          <a:prstGeom prst="rect">
            <a:avLst/>
          </a:prstGeom>
          <a:noFill/>
          <a:ln w="0">
            <a:noFill/>
          </a:ln>
        </p:spPr>
        <p:style>
          <a:lnRef idx="0"/>
          <a:fillRef idx="0"/>
          <a:effectRef idx="0"/>
          <a:fontRef idx="minor"/>
        </p:style>
        <p:txBody>
          <a:bodyPr lIns="90000" rIns="90000" tIns="45000" bIns="45000" anchor="ctr">
            <a:noAutofit/>
          </a:bodyPr>
          <a:p>
            <a:pPr>
              <a:lnSpc>
                <a:spcPct val="90000"/>
              </a:lnSpc>
            </a:pPr>
            <a:r>
              <a:rPr b="0" lang="en-GB" sz="4400" strike="noStrike" u="none">
                <a:solidFill>
                  <a:srgbClr val="ffffff"/>
                </a:solidFill>
                <a:uFillTx/>
                <a:latin typeface="Aptos Display"/>
                <a:ea typeface="DejaVu Sans"/>
              </a:rPr>
              <a:t>Historical rainfall data</a:t>
            </a:r>
            <a:endParaRPr b="0" lang="en-IE" sz="4400" strike="noStrike" u="none">
              <a:solidFill>
                <a:srgbClr val="ffffff"/>
              </a:solidFill>
              <a:uFillTx/>
              <a:latin typeface="Arial"/>
            </a:endParaRPr>
          </a:p>
        </p:txBody>
      </p:sp>
      <p:sp>
        <p:nvSpPr>
          <p:cNvPr id="186" name="Content Placeholder 2_11"/>
          <p:cNvSpPr/>
          <p:nvPr/>
        </p:nvSpPr>
        <p:spPr>
          <a:xfrm>
            <a:off x="680760" y="1640520"/>
            <a:ext cx="10513440" cy="4349160"/>
          </a:xfrm>
          <a:prstGeom prst="rect">
            <a:avLst/>
          </a:prstGeom>
          <a:noFill/>
          <a:ln w="0">
            <a:noFill/>
          </a:ln>
        </p:spPr>
        <p:style>
          <a:lnRef idx="0"/>
          <a:fillRef idx="0"/>
          <a:effectRef idx="0"/>
          <a:fontRef idx="minor"/>
        </p:style>
        <p:txBody>
          <a:bodyPr lIns="90000" rIns="90000" tIns="45000" bIns="45000" anchor="t">
            <a:noAutofit/>
          </a:bodyPr>
          <a:p>
            <a:pPr marL="228600" indent="-227520">
              <a:lnSpc>
                <a:spcPct val="90000"/>
              </a:lnSpc>
              <a:spcBef>
                <a:spcPts val="1001"/>
              </a:spcBef>
              <a:buClr>
                <a:srgbClr val="000000"/>
              </a:buClr>
              <a:buFont typeface="Arial"/>
              <a:buChar char="•"/>
            </a:pPr>
            <a:r>
              <a:rPr b="0" lang="en-GB" sz="1800" strike="noStrike" u="sng">
                <a:solidFill>
                  <a:srgbClr val="467886"/>
                </a:solidFill>
                <a:uFillTx/>
                <a:latin typeface="Aptos"/>
                <a:ea typeface="DejaVu Sans"/>
                <a:hlinkClick r:id="rId1"/>
              </a:rPr>
              <a:t>https://www.met.ie/climate/available-data/historical-data</a:t>
            </a:r>
            <a:r>
              <a:rPr b="0" lang="en-GB" sz="1800" strike="noStrike" u="none">
                <a:solidFill>
                  <a:srgbClr val="ffffff"/>
                </a:solidFill>
                <a:uFillTx/>
                <a:latin typeface="Aptos"/>
                <a:ea typeface="DejaVu Sans"/>
              </a:rPr>
              <a:t> :  zoom in to your area, click on the weather station closest to your area. Look at the open-year date as you might want to select a station further away but with a longer data set. Select the type of data you need (hourly, daily or monthly)</a:t>
            </a:r>
            <a:endParaRPr b="0" lang="en-IE" sz="1800" strike="noStrike" u="none">
              <a:solidFill>
                <a:srgbClr val="ffffff"/>
              </a:solidFill>
              <a:uFillTx/>
              <a:latin typeface="Arial"/>
            </a:endParaRPr>
          </a:p>
        </p:txBody>
      </p:sp>
      <p:pic>
        <p:nvPicPr>
          <p:cNvPr id="187" name="Picture 157_0" descr=""/>
          <p:cNvPicPr/>
          <p:nvPr/>
        </p:nvPicPr>
        <p:blipFill>
          <a:blip r:embed="rId2"/>
          <a:stretch/>
        </p:blipFill>
        <p:spPr>
          <a:xfrm>
            <a:off x="1260000" y="2822760"/>
            <a:ext cx="8639280" cy="3902040"/>
          </a:xfrm>
          <a:prstGeom prst="rect">
            <a:avLst/>
          </a:prstGeom>
          <a:ln w="0">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656a"/>
        </a:solidFill>
      </p:bgPr>
    </p:bg>
    <p:spTree>
      <p:nvGrpSpPr>
        <p:cNvPr id="1" name=""/>
        <p:cNvGrpSpPr/>
        <p:nvPr/>
      </p:nvGrpSpPr>
      <p:grpSpPr>
        <a:xfrm>
          <a:off x="0" y="0"/>
          <a:ext cx="0" cy="0"/>
          <a:chOff x="0" y="0"/>
          <a:chExt cx="0" cy="0"/>
        </a:xfrm>
      </p:grpSpPr>
      <p:sp>
        <p:nvSpPr>
          <p:cNvPr id="188" name="Title 1_12"/>
          <p:cNvSpPr/>
          <p:nvPr/>
        </p:nvSpPr>
        <p:spPr>
          <a:xfrm>
            <a:off x="838440" y="457560"/>
            <a:ext cx="10513440" cy="1323360"/>
          </a:xfrm>
          <a:prstGeom prst="rect">
            <a:avLst/>
          </a:prstGeom>
          <a:noFill/>
          <a:ln w="0">
            <a:noFill/>
          </a:ln>
        </p:spPr>
        <p:style>
          <a:lnRef idx="0"/>
          <a:fillRef idx="0"/>
          <a:effectRef idx="0"/>
          <a:fontRef idx="minor"/>
        </p:style>
        <p:txBody>
          <a:bodyPr lIns="90000" rIns="90000" tIns="45000" bIns="45000" anchor="ctr">
            <a:noAutofit/>
          </a:bodyPr>
          <a:p>
            <a:pPr>
              <a:lnSpc>
                <a:spcPct val="90000"/>
              </a:lnSpc>
            </a:pPr>
            <a:r>
              <a:rPr b="0" lang="en-GB" sz="4400" strike="noStrike" u="none">
                <a:solidFill>
                  <a:srgbClr val="ffffff"/>
                </a:solidFill>
                <a:uFillTx/>
                <a:latin typeface="Aptos Display"/>
                <a:ea typeface="DejaVu Sans"/>
              </a:rPr>
              <a:t>Historical rainfall data (cont.)</a:t>
            </a:r>
            <a:endParaRPr b="0" lang="en-IE" sz="4400" strike="noStrike" u="none">
              <a:solidFill>
                <a:srgbClr val="ffffff"/>
              </a:solidFill>
              <a:uFillTx/>
              <a:latin typeface="Arial"/>
            </a:endParaRPr>
          </a:p>
        </p:txBody>
      </p:sp>
      <p:sp>
        <p:nvSpPr>
          <p:cNvPr id="189" name="Content Placeholder 2_12"/>
          <p:cNvSpPr/>
          <p:nvPr/>
        </p:nvSpPr>
        <p:spPr>
          <a:xfrm>
            <a:off x="680760" y="1640520"/>
            <a:ext cx="10513440" cy="4349160"/>
          </a:xfrm>
          <a:prstGeom prst="rect">
            <a:avLst/>
          </a:prstGeom>
          <a:noFill/>
          <a:ln w="0">
            <a:noFill/>
          </a:ln>
        </p:spPr>
        <p:style>
          <a:lnRef idx="0"/>
          <a:fillRef idx="0"/>
          <a:effectRef idx="0"/>
          <a:fontRef idx="minor"/>
        </p:style>
        <p:txBody>
          <a:bodyPr lIns="90000" rIns="90000" tIns="45000" bIns="45000" anchor="t">
            <a:noAutofit/>
          </a:bodyPr>
          <a:p>
            <a:pPr marL="228600" indent="-227520">
              <a:lnSpc>
                <a:spcPct val="90000"/>
              </a:lnSpc>
              <a:spcBef>
                <a:spcPts val="1001"/>
              </a:spcBef>
              <a:buClr>
                <a:srgbClr val="000000"/>
              </a:buClr>
              <a:buFont typeface="Arial"/>
              <a:buChar char="•"/>
            </a:pPr>
            <a:r>
              <a:rPr b="0" lang="en-GB" sz="1800" strike="noStrike" u="none">
                <a:solidFill>
                  <a:srgbClr val="ffffff"/>
                </a:solidFill>
                <a:uFillTx/>
                <a:latin typeface="Aptos"/>
                <a:ea typeface="DejaVu Sans"/>
              </a:rPr>
              <a:t>For daily data, type in the year and select the month then press go. The data will then appear in a graph below that can be saved. You can also select “download the full data series” to download a zipped .csv file of all the precipitation data recorded at the station to open in excel...</a:t>
            </a:r>
            <a:endParaRPr b="0" lang="en-IE" sz="1800" strike="noStrike" u="none">
              <a:solidFill>
                <a:srgbClr val="ffffff"/>
              </a:solidFill>
              <a:uFillTx/>
              <a:latin typeface="Arial"/>
            </a:endParaRPr>
          </a:p>
        </p:txBody>
      </p:sp>
      <p:pic>
        <p:nvPicPr>
          <p:cNvPr id="190" name="" descr=""/>
          <p:cNvPicPr/>
          <p:nvPr/>
        </p:nvPicPr>
        <p:blipFill>
          <a:blip r:embed="rId1"/>
          <a:stretch/>
        </p:blipFill>
        <p:spPr>
          <a:xfrm>
            <a:off x="2700000" y="2700000"/>
            <a:ext cx="8481240" cy="3935160"/>
          </a:xfrm>
          <a:prstGeom prst="rect">
            <a:avLst/>
          </a:prstGeom>
          <a:ln w="0">
            <a:noFill/>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656a"/>
        </a:solidFill>
      </p:bgPr>
    </p:bg>
    <p:spTree>
      <p:nvGrpSpPr>
        <p:cNvPr id="1" name=""/>
        <p:cNvGrpSpPr/>
        <p:nvPr/>
      </p:nvGrpSpPr>
      <p:grpSpPr>
        <a:xfrm>
          <a:off x="0" y="0"/>
          <a:ext cx="0" cy="0"/>
          <a:chOff x="0" y="0"/>
          <a:chExt cx="0" cy="0"/>
        </a:xfrm>
      </p:grpSpPr>
      <p:sp>
        <p:nvSpPr>
          <p:cNvPr id="191" name="Title 1_13"/>
          <p:cNvSpPr/>
          <p:nvPr/>
        </p:nvSpPr>
        <p:spPr>
          <a:xfrm>
            <a:off x="838440" y="457560"/>
            <a:ext cx="10513440" cy="1323360"/>
          </a:xfrm>
          <a:prstGeom prst="rect">
            <a:avLst/>
          </a:prstGeom>
          <a:noFill/>
          <a:ln w="0">
            <a:noFill/>
          </a:ln>
        </p:spPr>
        <p:style>
          <a:lnRef idx="0"/>
          <a:fillRef idx="0"/>
          <a:effectRef idx="0"/>
          <a:fontRef idx="minor"/>
        </p:style>
        <p:txBody>
          <a:bodyPr lIns="90000" rIns="90000" tIns="45000" bIns="45000" anchor="ctr">
            <a:noAutofit/>
          </a:bodyPr>
          <a:p>
            <a:pPr>
              <a:lnSpc>
                <a:spcPct val="90000"/>
              </a:lnSpc>
            </a:pPr>
            <a:r>
              <a:rPr b="0" lang="en-GB" sz="4400" strike="noStrike" u="none">
                <a:solidFill>
                  <a:srgbClr val="ffffff"/>
                </a:solidFill>
                <a:uFillTx/>
                <a:latin typeface="Aptos Display"/>
                <a:ea typeface="DejaVu Sans"/>
              </a:rPr>
              <a:t>Make your survey</a:t>
            </a:r>
            <a:endParaRPr b="0" lang="en-IE" sz="4400" strike="noStrike" u="none">
              <a:solidFill>
                <a:srgbClr val="ffffff"/>
              </a:solidFill>
              <a:uFillTx/>
              <a:latin typeface="Arial"/>
            </a:endParaRPr>
          </a:p>
        </p:txBody>
      </p:sp>
      <p:sp>
        <p:nvSpPr>
          <p:cNvPr id="192" name="Content Placeholder 2_13"/>
          <p:cNvSpPr/>
          <p:nvPr/>
        </p:nvSpPr>
        <p:spPr>
          <a:xfrm>
            <a:off x="680760" y="1640520"/>
            <a:ext cx="10513440" cy="4349160"/>
          </a:xfrm>
          <a:prstGeom prst="rect">
            <a:avLst/>
          </a:prstGeom>
          <a:noFill/>
          <a:ln w="0">
            <a:noFill/>
          </a:ln>
        </p:spPr>
        <p:style>
          <a:lnRef idx="0"/>
          <a:fillRef idx="0"/>
          <a:effectRef idx="0"/>
          <a:fontRef idx="minor"/>
        </p:style>
        <p:txBody>
          <a:bodyPr lIns="90000" rIns="90000" tIns="45000" bIns="45000" anchor="t">
            <a:noAutofit/>
          </a:bodyPr>
          <a:p>
            <a:endParaRPr b="0" lang="en-IE" sz="1800" strike="noStrike" u="none">
              <a:solidFill>
                <a:srgbClr val="ffffff"/>
              </a:solidFill>
              <a:uFillTx/>
              <a:latin typeface="Arial"/>
            </a:endParaRPr>
          </a:p>
        </p:txBody>
      </p:sp>
      <p:pic>
        <p:nvPicPr>
          <p:cNvPr id="193" name="Picture 8_0" descr=""/>
          <p:cNvPicPr/>
          <p:nvPr/>
        </p:nvPicPr>
        <p:blipFill>
          <a:blip r:embed="rId1"/>
          <a:stretch/>
        </p:blipFill>
        <p:spPr>
          <a:xfrm>
            <a:off x="5074920" y="1640520"/>
            <a:ext cx="6119280" cy="4899600"/>
          </a:xfrm>
          <a:prstGeom prst="rect">
            <a:avLst/>
          </a:prstGeom>
          <a:ln w="0">
            <a:noFill/>
          </a:ln>
        </p:spPr>
      </p:pic>
      <p:sp>
        <p:nvSpPr>
          <p:cNvPr id="194" name=""/>
          <p:cNvSpPr txBox="1"/>
          <p:nvPr/>
        </p:nvSpPr>
        <p:spPr>
          <a:xfrm>
            <a:off x="403920" y="1813320"/>
            <a:ext cx="3736080" cy="886680"/>
          </a:xfrm>
          <a:prstGeom prst="rect">
            <a:avLst/>
          </a:prstGeom>
          <a:noFill/>
          <a:ln w="0">
            <a:noFill/>
          </a:ln>
        </p:spPr>
        <p:txBody>
          <a:bodyPr lIns="90000" rIns="90000" tIns="45000" bIns="45000" anchor="t">
            <a:noAutofit/>
          </a:bodyPr>
          <a:p>
            <a:r>
              <a:rPr b="0" lang="en-GB" sz="1800" strike="noStrike" u="none">
                <a:solidFill>
                  <a:srgbClr val="ffffff"/>
                </a:solidFill>
                <a:uFillTx/>
                <a:latin typeface="Aptos"/>
                <a:ea typeface="DejaVu Sans"/>
              </a:rPr>
              <a:t>See Appendix 2 in lesson plan</a:t>
            </a:r>
            <a:endParaRPr b="0" lang="en-IE" sz="1800" strike="noStrike" u="none">
              <a:solidFill>
                <a:srgbClr val="ffffff"/>
              </a:solidFill>
              <a:uFillTx/>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656a"/>
        </a:solidFill>
      </p:bgPr>
    </p:bg>
    <p:spTree>
      <p:nvGrpSpPr>
        <p:cNvPr id="1" name=""/>
        <p:cNvGrpSpPr/>
        <p:nvPr/>
      </p:nvGrpSpPr>
      <p:grpSpPr>
        <a:xfrm>
          <a:off x="0" y="0"/>
          <a:ext cx="0" cy="0"/>
          <a:chOff x="0" y="0"/>
          <a:chExt cx="0" cy="0"/>
        </a:xfrm>
      </p:grpSpPr>
      <p:sp>
        <p:nvSpPr>
          <p:cNvPr id="137" name="Title 1"/>
          <p:cNvSpPr/>
          <p:nvPr/>
        </p:nvSpPr>
        <p:spPr>
          <a:xfrm>
            <a:off x="838080" y="365040"/>
            <a:ext cx="10513440" cy="1323360"/>
          </a:xfrm>
          <a:prstGeom prst="rect">
            <a:avLst/>
          </a:prstGeom>
          <a:noFill/>
          <a:ln w="0">
            <a:noFill/>
          </a:ln>
        </p:spPr>
        <p:style>
          <a:lnRef idx="0"/>
          <a:fillRef idx="0"/>
          <a:effectRef idx="0"/>
          <a:fontRef idx="minor"/>
        </p:style>
        <p:txBody>
          <a:bodyPr lIns="90000" rIns="90000" tIns="45000" bIns="45000" anchor="ctr">
            <a:noAutofit/>
          </a:bodyPr>
          <a:p>
            <a:pPr>
              <a:lnSpc>
                <a:spcPct val="90000"/>
              </a:lnSpc>
            </a:pPr>
            <a:r>
              <a:rPr b="0" lang="en-GB" sz="4400" strike="noStrike" u="none">
                <a:solidFill>
                  <a:srgbClr val="ffffff"/>
                </a:solidFill>
                <a:uFillTx/>
                <a:latin typeface="Aptos Display"/>
                <a:ea typeface="DejaVu Sans"/>
              </a:rPr>
              <a:t>Living in your landscape</a:t>
            </a:r>
            <a:endParaRPr b="0" lang="en-IE" sz="4400" strike="noStrike" u="none">
              <a:solidFill>
                <a:srgbClr val="ffffff"/>
              </a:solidFill>
              <a:uFillTx/>
              <a:latin typeface="Arial"/>
            </a:endParaRPr>
          </a:p>
        </p:txBody>
      </p:sp>
      <p:sp>
        <p:nvSpPr>
          <p:cNvPr id="138" name="Content Placeholder 2"/>
          <p:cNvSpPr/>
          <p:nvPr/>
        </p:nvSpPr>
        <p:spPr>
          <a:xfrm>
            <a:off x="838080" y="1825560"/>
            <a:ext cx="10513440" cy="4349160"/>
          </a:xfrm>
          <a:prstGeom prst="rect">
            <a:avLst/>
          </a:prstGeom>
          <a:noFill/>
          <a:ln w="0">
            <a:noFill/>
          </a:ln>
        </p:spPr>
        <p:style>
          <a:lnRef idx="0"/>
          <a:fillRef idx="0"/>
          <a:effectRef idx="0"/>
          <a:fontRef idx="minor"/>
        </p:style>
        <p:txBody>
          <a:bodyPr lIns="90000" rIns="90000" tIns="45000" bIns="45000" anchor="t">
            <a:noAutofit/>
          </a:bodyPr>
          <a:p>
            <a:pPr>
              <a:lnSpc>
                <a:spcPct val="90000"/>
              </a:lnSpc>
              <a:spcBef>
                <a:spcPts val="1001"/>
              </a:spcBef>
            </a:pPr>
            <a:r>
              <a:rPr b="0" lang="en-GB" sz="2800" strike="noStrike" u="none">
                <a:solidFill>
                  <a:srgbClr val="ffffff"/>
                </a:solidFill>
                <a:uFillTx/>
                <a:latin typeface="Aptos"/>
                <a:ea typeface="DejaVu Sans"/>
              </a:rPr>
              <a:t>Objectives</a:t>
            </a:r>
            <a:endParaRPr b="0" lang="en-IE" sz="2800" strike="noStrike" u="none">
              <a:solidFill>
                <a:srgbClr val="ffffff"/>
              </a:solidFill>
              <a:uFillTx/>
              <a:latin typeface="Arial"/>
            </a:endParaRPr>
          </a:p>
          <a:p>
            <a:pPr lvl="1" marL="685800" indent="-227520">
              <a:lnSpc>
                <a:spcPct val="90000"/>
              </a:lnSpc>
              <a:spcBef>
                <a:spcPts val="782"/>
              </a:spcBef>
              <a:spcAft>
                <a:spcPts val="283"/>
              </a:spcAft>
              <a:buClr>
                <a:srgbClr val="ffffff"/>
              </a:buClr>
              <a:buFont typeface="Arial"/>
              <a:buChar char="•"/>
            </a:pPr>
            <a:r>
              <a:rPr b="0" lang="en-GB" sz="2200" strike="noStrike" u="none">
                <a:solidFill>
                  <a:srgbClr val="ffffff"/>
                </a:solidFill>
                <a:uFillTx/>
                <a:latin typeface="Aptos"/>
                <a:ea typeface="DejaVu Sans"/>
              </a:rPr>
              <a:t>Understanding the concept of geohazards and resilience</a:t>
            </a:r>
            <a:endParaRPr b="0" lang="en-IE" sz="2200" strike="noStrike" u="none">
              <a:solidFill>
                <a:srgbClr val="ffffff"/>
              </a:solidFill>
              <a:uFillTx/>
              <a:latin typeface="Arial"/>
            </a:endParaRPr>
          </a:p>
          <a:p>
            <a:pPr lvl="1" marL="685800" indent="-227520">
              <a:lnSpc>
                <a:spcPct val="90000"/>
              </a:lnSpc>
              <a:spcBef>
                <a:spcPts val="782"/>
              </a:spcBef>
              <a:spcAft>
                <a:spcPts val="283"/>
              </a:spcAft>
              <a:buClr>
                <a:srgbClr val="ffffff"/>
              </a:buClr>
              <a:buFont typeface="Arial"/>
              <a:buChar char="•"/>
            </a:pPr>
            <a:r>
              <a:rPr b="0" lang="en-GB" sz="2200" strike="noStrike" u="none">
                <a:solidFill>
                  <a:srgbClr val="ffffff"/>
                </a:solidFill>
                <a:uFillTx/>
                <a:latin typeface="Aptos"/>
                <a:ea typeface="DejaVu Sans"/>
              </a:rPr>
              <a:t>Identifying the different possible geohazards in your landscape</a:t>
            </a:r>
            <a:endParaRPr b="0" lang="en-IE" sz="2200" strike="noStrike" u="none">
              <a:solidFill>
                <a:srgbClr val="ffffff"/>
              </a:solidFill>
              <a:uFillTx/>
              <a:latin typeface="Arial"/>
            </a:endParaRPr>
          </a:p>
          <a:p>
            <a:pPr lvl="1" marL="685800" indent="-227520">
              <a:lnSpc>
                <a:spcPct val="90000"/>
              </a:lnSpc>
              <a:spcBef>
                <a:spcPts val="782"/>
              </a:spcBef>
              <a:spcAft>
                <a:spcPts val="283"/>
              </a:spcAft>
              <a:buClr>
                <a:srgbClr val="ffffff"/>
              </a:buClr>
              <a:buFont typeface="Arial"/>
              <a:buChar char="•"/>
            </a:pPr>
            <a:r>
              <a:rPr b="0" lang="en-GB" sz="2200" strike="noStrike" u="none">
                <a:solidFill>
                  <a:srgbClr val="ffffff"/>
                </a:solidFill>
                <a:uFillTx/>
                <a:latin typeface="Aptos"/>
                <a:ea typeface="DejaVu Sans"/>
              </a:rPr>
              <a:t>Learn about the geological features that may contribute to geohazards in your area</a:t>
            </a:r>
            <a:endParaRPr b="0" lang="en-IE" sz="2200" strike="noStrike" u="none">
              <a:solidFill>
                <a:srgbClr val="ffffff"/>
              </a:solidFill>
              <a:uFillTx/>
              <a:latin typeface="Arial"/>
            </a:endParaRPr>
          </a:p>
          <a:p>
            <a:pPr lvl="1" marL="685800" indent="-227520">
              <a:lnSpc>
                <a:spcPct val="90000"/>
              </a:lnSpc>
              <a:spcBef>
                <a:spcPts val="782"/>
              </a:spcBef>
              <a:spcAft>
                <a:spcPts val="283"/>
              </a:spcAft>
              <a:buClr>
                <a:srgbClr val="ffffff"/>
              </a:buClr>
              <a:buFont typeface="Arial"/>
              <a:buChar char="•"/>
            </a:pPr>
            <a:r>
              <a:rPr b="0" lang="en-GB" sz="2200" strike="noStrike" u="none">
                <a:solidFill>
                  <a:srgbClr val="ffffff"/>
                </a:solidFill>
                <a:uFillTx/>
                <a:latin typeface="Aptos"/>
                <a:ea typeface="DejaVu Sans"/>
              </a:rPr>
              <a:t>Examine flood risks and management strategies in your area</a:t>
            </a:r>
            <a:endParaRPr b="0" lang="en-IE" sz="2200" strike="noStrike" u="none">
              <a:solidFill>
                <a:srgbClr val="ffffff"/>
              </a:solidFill>
              <a:uFillTx/>
              <a:latin typeface="Arial"/>
            </a:endParaRPr>
          </a:p>
          <a:p>
            <a:pPr lvl="1" marL="685800" indent="-227520">
              <a:lnSpc>
                <a:spcPct val="90000"/>
              </a:lnSpc>
              <a:spcBef>
                <a:spcPts val="782"/>
              </a:spcBef>
              <a:spcAft>
                <a:spcPts val="283"/>
              </a:spcAft>
              <a:buClr>
                <a:srgbClr val="ffffff"/>
              </a:buClr>
              <a:buFont typeface="Arial"/>
              <a:buChar char="•"/>
            </a:pPr>
            <a:r>
              <a:rPr b="0" lang="en-GB" sz="2200" strike="noStrike" u="none">
                <a:solidFill>
                  <a:srgbClr val="ffffff"/>
                </a:solidFill>
                <a:uFillTx/>
                <a:latin typeface="Aptos"/>
                <a:ea typeface="DejaVu Sans"/>
              </a:rPr>
              <a:t>Using historic and present day maps analyse any future risks</a:t>
            </a:r>
            <a:endParaRPr b="0" lang="en-IE" sz="2200" strike="noStrike" u="none">
              <a:solidFill>
                <a:srgbClr val="ffffff"/>
              </a:solidFill>
              <a:uFillTx/>
              <a:latin typeface="Arial"/>
            </a:endParaRPr>
          </a:p>
          <a:p>
            <a:pPr lvl="1" marL="685800" indent="-227520">
              <a:lnSpc>
                <a:spcPct val="90000"/>
              </a:lnSpc>
              <a:spcBef>
                <a:spcPts val="782"/>
              </a:spcBef>
              <a:spcAft>
                <a:spcPts val="283"/>
              </a:spcAft>
              <a:buClr>
                <a:srgbClr val="ffffff"/>
              </a:buClr>
              <a:buFont typeface="Arial"/>
              <a:buChar char="•"/>
            </a:pPr>
            <a:r>
              <a:rPr b="0" lang="en-GB" sz="2200" strike="noStrike" u="none">
                <a:solidFill>
                  <a:srgbClr val="ffffff"/>
                </a:solidFill>
                <a:uFillTx/>
                <a:latin typeface="Aptos"/>
                <a:ea typeface="DejaVu Sans"/>
              </a:rPr>
              <a:t>Learn about community preparedness and response strategies for geohazards</a:t>
            </a:r>
            <a:endParaRPr b="0" lang="en-IE" sz="2200" strike="noStrike" u="none">
              <a:solidFill>
                <a:srgbClr val="ffffff"/>
              </a:solidFill>
              <a:uFillTx/>
              <a:latin typeface="Arial"/>
            </a:endParaRPr>
          </a:p>
          <a:p>
            <a:pPr lvl="1" marL="685800" indent="-227520">
              <a:lnSpc>
                <a:spcPct val="90000"/>
              </a:lnSpc>
              <a:spcBef>
                <a:spcPts val="782"/>
              </a:spcBef>
              <a:spcAft>
                <a:spcPts val="283"/>
              </a:spcAft>
              <a:buClr>
                <a:srgbClr val="ffffff"/>
              </a:buClr>
              <a:buFont typeface="Arial"/>
              <a:buChar char="•"/>
            </a:pPr>
            <a:r>
              <a:rPr b="0" lang="en-GB" sz="2200" strike="noStrike" u="none">
                <a:solidFill>
                  <a:srgbClr val="ffffff"/>
                </a:solidFill>
                <a:uFillTx/>
                <a:latin typeface="Aptos"/>
                <a:ea typeface="DejaVu Sans"/>
              </a:rPr>
              <a:t>Work together to develop a warning system for your community</a:t>
            </a:r>
            <a:endParaRPr b="0" lang="en-IE" sz="2200" strike="noStrike" u="none">
              <a:solidFill>
                <a:srgbClr val="ffffff"/>
              </a:solidFill>
              <a:uFillTx/>
              <a:latin typeface="Arial"/>
            </a:endParaRPr>
          </a:p>
          <a:p>
            <a:pPr lvl="1" marL="685800" indent="-227520">
              <a:lnSpc>
                <a:spcPct val="90000"/>
              </a:lnSpc>
              <a:spcBef>
                <a:spcPts val="782"/>
              </a:spcBef>
              <a:spcAft>
                <a:spcPts val="283"/>
              </a:spcAft>
              <a:buClr>
                <a:srgbClr val="ffffff"/>
              </a:buClr>
              <a:buFont typeface="Arial"/>
              <a:buChar char="•"/>
            </a:pPr>
            <a:r>
              <a:rPr b="0" lang="fr-FR" sz="2200" strike="noStrike" u="none">
                <a:solidFill>
                  <a:srgbClr val="ffffff"/>
                </a:solidFill>
                <a:uFillTx/>
                <a:latin typeface="Aptos"/>
                <a:ea typeface="DejaVu Sans"/>
              </a:rPr>
              <a:t>Explore how climate change might affect future geohazards.</a:t>
            </a:r>
            <a:endParaRPr b="0" lang="en-IE" sz="2200" strike="noStrike" u="none">
              <a:solidFill>
                <a:srgbClr val="ffffff"/>
              </a:solidFill>
              <a:uFillTx/>
              <a:latin typeface="Arial"/>
            </a:endParaRPr>
          </a:p>
        </p:txBody>
      </p:sp>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nodeType="clickEffect" fill="hold" presetClass="entr" presetID="2" presetSubtype="4">
                                  <p:stCondLst>
                                    <p:cond delay="0"/>
                                  </p:stCondLst>
                                  <p:childTnLst>
                                    <p:set>
                                      <p:cBhvr>
                                        <p:cTn id="6" dur="1" fill="hold">
                                          <p:stCondLst>
                                            <p:cond delay="0"/>
                                          </p:stCondLst>
                                        </p:cTn>
                                        <p:tgtEl>
                                          <p:spTgt spid="138">
                                            <p:txEl>
                                              <p:pRg st="1" end="1"/>
                                            </p:txEl>
                                          </p:spTgt>
                                        </p:tgtEl>
                                        <p:attrNameLst>
                                          <p:attrName>style.visibility</p:attrName>
                                        </p:attrNameLst>
                                      </p:cBhvr>
                                      <p:to>
                                        <p:strVal val="visible"/>
                                      </p:to>
                                    </p:set>
                                    <p:anim calcmode="lin" valueType="num">
                                      <p:cBhvr additive="repl">
                                        <p:cTn id="7" dur="500" fill="hold"/>
                                        <p:tgtEl>
                                          <p:spTgt spid="138">
                                            <p:txEl>
                                              <p:pRg st="1" end="1"/>
                                            </p:txEl>
                                          </p:spTgt>
                                        </p:tgtEl>
                                        <p:attrNameLst>
                                          <p:attrName>ppt_x</p:attrName>
                                        </p:attrNameLst>
                                      </p:cBhvr>
                                      <p:tavLst>
                                        <p:tav tm="0">
                                          <p:val>
                                            <p:strVal val="#ppt_x"/>
                                          </p:val>
                                        </p:tav>
                                        <p:tav tm="100000">
                                          <p:val>
                                            <p:strVal val="#ppt_x"/>
                                          </p:val>
                                        </p:tav>
                                      </p:tavLst>
                                    </p:anim>
                                    <p:anim calcmode="lin" valueType="num">
                                      <p:cBhvr additive="repl">
                                        <p:cTn id="8" dur="500" fill="hold"/>
                                        <p:tgtEl>
                                          <p:spTgt spid="138">
                                            <p:txEl>
                                              <p:pRg st="1" end="1"/>
                                            </p:txEl>
                                          </p:spTgt>
                                        </p:tgtEl>
                                        <p:attrNameLst>
                                          <p:attrName>ppt_y</p:attrName>
                                        </p:attrNameLst>
                                      </p:cBhvr>
                                      <p:tavLst>
                                        <p:tav tm="0">
                                          <p:val>
                                            <p:strVal val="1+#ppt_h/2"/>
                                          </p:val>
                                        </p:tav>
                                        <p:tav tm="100000">
                                          <p:val>
                                            <p:strVal val="#ppt_y"/>
                                          </p:val>
                                        </p:tav>
                                      </p:tavLst>
                                    </p:anim>
                                  </p:childTnLst>
                                </p:cTn>
                              </p:par>
                              <p:par>
                                <p:cTn id="9" nodeType="withEffect" fill="hold" presetClass="entr" presetID="2" presetSubtype="4">
                                  <p:stCondLst>
                                    <p:cond delay="0"/>
                                  </p:stCondLst>
                                  <p:childTnLst>
                                    <p:set>
                                      <p:cBhvr>
                                        <p:cTn id="10" dur="1" fill="hold">
                                          <p:stCondLst>
                                            <p:cond delay="0"/>
                                          </p:stCondLst>
                                        </p:cTn>
                                        <p:tgtEl>
                                          <p:spTgt spid="138">
                                            <p:txEl>
                                              <p:pRg st="2" end="2"/>
                                            </p:txEl>
                                          </p:spTgt>
                                        </p:tgtEl>
                                        <p:attrNameLst>
                                          <p:attrName>style.visibility</p:attrName>
                                        </p:attrNameLst>
                                      </p:cBhvr>
                                      <p:to>
                                        <p:strVal val="visible"/>
                                      </p:to>
                                    </p:set>
                                    <p:anim calcmode="lin" valueType="num">
                                      <p:cBhvr additive="repl">
                                        <p:cTn id="11" dur="500" fill="hold"/>
                                        <p:tgtEl>
                                          <p:spTgt spid="138">
                                            <p:txEl>
                                              <p:pRg st="2" end="2"/>
                                            </p:txEl>
                                          </p:spTgt>
                                        </p:tgtEl>
                                        <p:attrNameLst>
                                          <p:attrName>ppt_x</p:attrName>
                                        </p:attrNameLst>
                                      </p:cBhvr>
                                      <p:tavLst>
                                        <p:tav tm="0">
                                          <p:val>
                                            <p:strVal val="#ppt_x"/>
                                          </p:val>
                                        </p:tav>
                                        <p:tav tm="100000">
                                          <p:val>
                                            <p:strVal val="#ppt_x"/>
                                          </p:val>
                                        </p:tav>
                                      </p:tavLst>
                                    </p:anim>
                                    <p:anim calcmode="lin" valueType="num">
                                      <p:cBhvr additive="repl">
                                        <p:cTn id="12" dur="500" fill="hold"/>
                                        <p:tgtEl>
                                          <p:spTgt spid="138">
                                            <p:txEl>
                                              <p:pRg st="2" end="2"/>
                                            </p:txEl>
                                          </p:spTgt>
                                        </p:tgtEl>
                                        <p:attrNameLst>
                                          <p:attrName>ppt_y</p:attrName>
                                        </p:attrNameLst>
                                      </p:cBhvr>
                                      <p:tavLst>
                                        <p:tav tm="0">
                                          <p:val>
                                            <p:strVal val="1+#ppt_h/2"/>
                                          </p:val>
                                        </p:tav>
                                        <p:tav tm="100000">
                                          <p:val>
                                            <p:strVal val="#ppt_y"/>
                                          </p:val>
                                        </p:tav>
                                      </p:tavLst>
                                    </p:anim>
                                  </p:childTnLst>
                                </p:cTn>
                              </p:par>
                              <p:par>
                                <p:cTn id="13" nodeType="withEffect" fill="hold" presetClass="entr" presetID="2" presetSubtype="4">
                                  <p:stCondLst>
                                    <p:cond delay="0"/>
                                  </p:stCondLst>
                                  <p:childTnLst>
                                    <p:set>
                                      <p:cBhvr>
                                        <p:cTn id="14" dur="1" fill="hold">
                                          <p:stCondLst>
                                            <p:cond delay="0"/>
                                          </p:stCondLst>
                                        </p:cTn>
                                        <p:tgtEl>
                                          <p:spTgt spid="138">
                                            <p:txEl>
                                              <p:pRg st="3" end="3"/>
                                            </p:txEl>
                                          </p:spTgt>
                                        </p:tgtEl>
                                        <p:attrNameLst>
                                          <p:attrName>style.visibility</p:attrName>
                                        </p:attrNameLst>
                                      </p:cBhvr>
                                      <p:to>
                                        <p:strVal val="visible"/>
                                      </p:to>
                                    </p:set>
                                    <p:anim calcmode="lin" valueType="num">
                                      <p:cBhvr additive="repl">
                                        <p:cTn id="15" dur="500" fill="hold"/>
                                        <p:tgtEl>
                                          <p:spTgt spid="138">
                                            <p:txEl>
                                              <p:pRg st="3" end="3"/>
                                            </p:txEl>
                                          </p:spTgt>
                                        </p:tgtEl>
                                        <p:attrNameLst>
                                          <p:attrName>ppt_x</p:attrName>
                                        </p:attrNameLst>
                                      </p:cBhvr>
                                      <p:tavLst>
                                        <p:tav tm="0">
                                          <p:val>
                                            <p:strVal val="#ppt_x"/>
                                          </p:val>
                                        </p:tav>
                                        <p:tav tm="100000">
                                          <p:val>
                                            <p:strVal val="#ppt_x"/>
                                          </p:val>
                                        </p:tav>
                                      </p:tavLst>
                                    </p:anim>
                                    <p:anim calcmode="lin" valueType="num">
                                      <p:cBhvr additive="repl">
                                        <p:cTn id="16" dur="500" fill="hold"/>
                                        <p:tgtEl>
                                          <p:spTgt spid="13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nodeType="clickEffect" fill="hold" presetClass="entr" presetID="2" presetSubtype="4">
                                  <p:stCondLst>
                                    <p:cond delay="0"/>
                                  </p:stCondLst>
                                  <p:childTnLst>
                                    <p:set>
                                      <p:cBhvr>
                                        <p:cTn id="20" dur="1" fill="hold">
                                          <p:stCondLst>
                                            <p:cond delay="0"/>
                                          </p:stCondLst>
                                        </p:cTn>
                                        <p:tgtEl>
                                          <p:spTgt spid="138">
                                            <p:txEl>
                                              <p:pRg st="4" end="4"/>
                                            </p:txEl>
                                          </p:spTgt>
                                        </p:tgtEl>
                                        <p:attrNameLst>
                                          <p:attrName>style.visibility</p:attrName>
                                        </p:attrNameLst>
                                      </p:cBhvr>
                                      <p:to>
                                        <p:strVal val="visible"/>
                                      </p:to>
                                    </p:set>
                                    <p:anim calcmode="lin" valueType="num">
                                      <p:cBhvr additive="repl">
                                        <p:cTn id="21" dur="500" fill="hold"/>
                                        <p:tgtEl>
                                          <p:spTgt spid="138">
                                            <p:txEl>
                                              <p:pRg st="4" end="4"/>
                                            </p:txEl>
                                          </p:spTgt>
                                        </p:tgtEl>
                                        <p:attrNameLst>
                                          <p:attrName>ppt_x</p:attrName>
                                        </p:attrNameLst>
                                      </p:cBhvr>
                                      <p:tavLst>
                                        <p:tav tm="0">
                                          <p:val>
                                            <p:strVal val="#ppt_x"/>
                                          </p:val>
                                        </p:tav>
                                        <p:tav tm="100000">
                                          <p:val>
                                            <p:strVal val="#ppt_x"/>
                                          </p:val>
                                        </p:tav>
                                      </p:tavLst>
                                    </p:anim>
                                    <p:anim calcmode="lin" valueType="num">
                                      <p:cBhvr additive="repl">
                                        <p:cTn id="22" dur="500" fill="hold"/>
                                        <p:tgtEl>
                                          <p:spTgt spid="138">
                                            <p:txEl>
                                              <p:pRg st="4" end="4"/>
                                            </p:txEl>
                                          </p:spTgt>
                                        </p:tgtEl>
                                        <p:attrNameLst>
                                          <p:attrName>ppt_y</p:attrName>
                                        </p:attrNameLst>
                                      </p:cBhvr>
                                      <p:tavLst>
                                        <p:tav tm="0">
                                          <p:val>
                                            <p:strVal val="1+#ppt_h/2"/>
                                          </p:val>
                                        </p:tav>
                                        <p:tav tm="100000">
                                          <p:val>
                                            <p:strVal val="#ppt_y"/>
                                          </p:val>
                                        </p:tav>
                                      </p:tavLst>
                                    </p:anim>
                                  </p:childTnLst>
                                </p:cTn>
                              </p:par>
                              <p:par>
                                <p:cTn id="23" nodeType="withEffect" fill="hold" presetClass="entr" presetID="2" presetSubtype="4">
                                  <p:stCondLst>
                                    <p:cond delay="0"/>
                                  </p:stCondLst>
                                  <p:childTnLst>
                                    <p:set>
                                      <p:cBhvr>
                                        <p:cTn id="24" dur="1" fill="hold">
                                          <p:stCondLst>
                                            <p:cond delay="0"/>
                                          </p:stCondLst>
                                        </p:cTn>
                                        <p:tgtEl>
                                          <p:spTgt spid="138">
                                            <p:txEl>
                                              <p:pRg st="5" end="5"/>
                                            </p:txEl>
                                          </p:spTgt>
                                        </p:tgtEl>
                                        <p:attrNameLst>
                                          <p:attrName>style.visibility</p:attrName>
                                        </p:attrNameLst>
                                      </p:cBhvr>
                                      <p:to>
                                        <p:strVal val="visible"/>
                                      </p:to>
                                    </p:set>
                                    <p:anim calcmode="lin" valueType="num">
                                      <p:cBhvr additive="repl">
                                        <p:cTn id="25" dur="500" fill="hold"/>
                                        <p:tgtEl>
                                          <p:spTgt spid="138">
                                            <p:txEl>
                                              <p:pRg st="5" end="5"/>
                                            </p:txEl>
                                          </p:spTgt>
                                        </p:tgtEl>
                                        <p:attrNameLst>
                                          <p:attrName>ppt_x</p:attrName>
                                        </p:attrNameLst>
                                      </p:cBhvr>
                                      <p:tavLst>
                                        <p:tav tm="0">
                                          <p:val>
                                            <p:strVal val="#ppt_x"/>
                                          </p:val>
                                        </p:tav>
                                        <p:tav tm="100000">
                                          <p:val>
                                            <p:strVal val="#ppt_x"/>
                                          </p:val>
                                        </p:tav>
                                      </p:tavLst>
                                    </p:anim>
                                    <p:anim calcmode="lin" valueType="num">
                                      <p:cBhvr additive="repl">
                                        <p:cTn id="26" dur="500" fill="hold"/>
                                        <p:tgtEl>
                                          <p:spTgt spid="138">
                                            <p:txEl>
                                              <p:pRg st="5" end="5"/>
                                            </p:txEl>
                                          </p:spTgt>
                                        </p:tgtEl>
                                        <p:attrNameLst>
                                          <p:attrName>ppt_y</p:attrName>
                                        </p:attrNameLst>
                                      </p:cBhvr>
                                      <p:tavLst>
                                        <p:tav tm="0">
                                          <p:val>
                                            <p:strVal val="1+#ppt_h/2"/>
                                          </p:val>
                                        </p:tav>
                                        <p:tav tm="100000">
                                          <p:val>
                                            <p:strVal val="#ppt_y"/>
                                          </p:val>
                                        </p:tav>
                                      </p:tavLst>
                                    </p:anim>
                                  </p:childTnLst>
                                </p:cTn>
                              </p:par>
                              <p:par>
                                <p:cTn id="27" nodeType="withEffect" fill="hold" presetClass="entr" presetID="2" presetSubtype="4">
                                  <p:stCondLst>
                                    <p:cond delay="0"/>
                                  </p:stCondLst>
                                  <p:childTnLst>
                                    <p:set>
                                      <p:cBhvr>
                                        <p:cTn id="28" dur="1" fill="hold">
                                          <p:stCondLst>
                                            <p:cond delay="0"/>
                                          </p:stCondLst>
                                        </p:cTn>
                                        <p:tgtEl>
                                          <p:spTgt spid="138">
                                            <p:txEl>
                                              <p:pRg st="6" end="6"/>
                                            </p:txEl>
                                          </p:spTgt>
                                        </p:tgtEl>
                                        <p:attrNameLst>
                                          <p:attrName>style.visibility</p:attrName>
                                        </p:attrNameLst>
                                      </p:cBhvr>
                                      <p:to>
                                        <p:strVal val="visible"/>
                                      </p:to>
                                    </p:set>
                                    <p:anim calcmode="lin" valueType="num">
                                      <p:cBhvr additive="repl">
                                        <p:cTn id="29" dur="500" fill="hold"/>
                                        <p:tgtEl>
                                          <p:spTgt spid="138">
                                            <p:txEl>
                                              <p:pRg st="6" end="6"/>
                                            </p:txEl>
                                          </p:spTgt>
                                        </p:tgtEl>
                                        <p:attrNameLst>
                                          <p:attrName>ppt_x</p:attrName>
                                        </p:attrNameLst>
                                      </p:cBhvr>
                                      <p:tavLst>
                                        <p:tav tm="0">
                                          <p:val>
                                            <p:strVal val="#ppt_x"/>
                                          </p:val>
                                        </p:tav>
                                        <p:tav tm="100000">
                                          <p:val>
                                            <p:strVal val="#ppt_x"/>
                                          </p:val>
                                        </p:tav>
                                      </p:tavLst>
                                    </p:anim>
                                    <p:anim calcmode="lin" valueType="num">
                                      <p:cBhvr additive="repl">
                                        <p:cTn id="30" dur="500" fill="hold"/>
                                        <p:tgtEl>
                                          <p:spTgt spid="13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nodeType="clickEffect" fill="hold" presetClass="entr" presetID="2" presetSubtype="4">
                                  <p:stCondLst>
                                    <p:cond delay="0"/>
                                  </p:stCondLst>
                                  <p:childTnLst>
                                    <p:set>
                                      <p:cBhvr>
                                        <p:cTn id="34" dur="1" fill="hold">
                                          <p:stCondLst>
                                            <p:cond delay="0"/>
                                          </p:stCondLst>
                                        </p:cTn>
                                        <p:tgtEl>
                                          <p:spTgt spid="138">
                                            <p:txEl>
                                              <p:pRg st="7" end="7"/>
                                            </p:txEl>
                                          </p:spTgt>
                                        </p:tgtEl>
                                        <p:attrNameLst>
                                          <p:attrName>style.visibility</p:attrName>
                                        </p:attrNameLst>
                                      </p:cBhvr>
                                      <p:to>
                                        <p:strVal val="visible"/>
                                      </p:to>
                                    </p:set>
                                    <p:anim calcmode="lin" valueType="num">
                                      <p:cBhvr additive="repl">
                                        <p:cTn id="35" dur="500" fill="hold"/>
                                        <p:tgtEl>
                                          <p:spTgt spid="138">
                                            <p:txEl>
                                              <p:pRg st="7" end="7"/>
                                            </p:txEl>
                                          </p:spTgt>
                                        </p:tgtEl>
                                        <p:attrNameLst>
                                          <p:attrName>ppt_x</p:attrName>
                                        </p:attrNameLst>
                                      </p:cBhvr>
                                      <p:tavLst>
                                        <p:tav tm="0">
                                          <p:val>
                                            <p:strVal val="#ppt_x"/>
                                          </p:val>
                                        </p:tav>
                                        <p:tav tm="100000">
                                          <p:val>
                                            <p:strVal val="#ppt_x"/>
                                          </p:val>
                                        </p:tav>
                                      </p:tavLst>
                                    </p:anim>
                                    <p:anim calcmode="lin" valueType="num">
                                      <p:cBhvr additive="repl">
                                        <p:cTn id="36" dur="500" fill="hold"/>
                                        <p:tgtEl>
                                          <p:spTgt spid="138">
                                            <p:txEl>
                                              <p:pRg st="7" end="7"/>
                                            </p:txEl>
                                          </p:spTgt>
                                        </p:tgtEl>
                                        <p:attrNameLst>
                                          <p:attrName>ppt_y</p:attrName>
                                        </p:attrNameLst>
                                      </p:cBhvr>
                                      <p:tavLst>
                                        <p:tav tm="0">
                                          <p:val>
                                            <p:strVal val="1+#ppt_h/2"/>
                                          </p:val>
                                        </p:tav>
                                        <p:tav tm="100000">
                                          <p:val>
                                            <p:strVal val="#ppt_y"/>
                                          </p:val>
                                        </p:tav>
                                      </p:tavLst>
                                    </p:anim>
                                  </p:childTnLst>
                                </p:cTn>
                              </p:par>
                              <p:par>
                                <p:cTn id="37" nodeType="withEffect" fill="hold" presetClass="entr" presetID="2" presetSubtype="4">
                                  <p:stCondLst>
                                    <p:cond delay="0"/>
                                  </p:stCondLst>
                                  <p:childTnLst>
                                    <p:set>
                                      <p:cBhvr>
                                        <p:cTn id="38" dur="1" fill="hold">
                                          <p:stCondLst>
                                            <p:cond delay="0"/>
                                          </p:stCondLst>
                                        </p:cTn>
                                        <p:tgtEl>
                                          <p:spTgt spid="138">
                                            <p:txEl>
                                              <p:pRg st="8" end="8"/>
                                            </p:txEl>
                                          </p:spTgt>
                                        </p:tgtEl>
                                        <p:attrNameLst>
                                          <p:attrName>style.visibility</p:attrName>
                                        </p:attrNameLst>
                                      </p:cBhvr>
                                      <p:to>
                                        <p:strVal val="visible"/>
                                      </p:to>
                                    </p:set>
                                    <p:anim calcmode="lin" valueType="num">
                                      <p:cBhvr additive="repl">
                                        <p:cTn id="39" dur="500" fill="hold"/>
                                        <p:tgtEl>
                                          <p:spTgt spid="138">
                                            <p:txEl>
                                              <p:pRg st="8" end="8"/>
                                            </p:txEl>
                                          </p:spTgt>
                                        </p:tgtEl>
                                        <p:attrNameLst>
                                          <p:attrName>ppt_x</p:attrName>
                                        </p:attrNameLst>
                                      </p:cBhvr>
                                      <p:tavLst>
                                        <p:tav tm="0">
                                          <p:val>
                                            <p:strVal val="#ppt_x"/>
                                          </p:val>
                                        </p:tav>
                                        <p:tav tm="100000">
                                          <p:val>
                                            <p:strVal val="#ppt_x"/>
                                          </p:val>
                                        </p:tav>
                                      </p:tavLst>
                                    </p:anim>
                                    <p:anim calcmode="lin" valueType="num">
                                      <p:cBhvr additive="repl">
                                        <p:cTn id="40" dur="500" fill="hold"/>
                                        <p:tgtEl>
                                          <p:spTgt spid="138">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656a"/>
        </a:solidFill>
      </p:bgPr>
    </p:bg>
    <p:spTree>
      <p:nvGrpSpPr>
        <p:cNvPr id="1" name=""/>
        <p:cNvGrpSpPr/>
        <p:nvPr/>
      </p:nvGrpSpPr>
      <p:grpSpPr>
        <a:xfrm>
          <a:off x="0" y="0"/>
          <a:ext cx="0" cy="0"/>
          <a:chOff x="0" y="0"/>
          <a:chExt cx="0" cy="0"/>
        </a:xfrm>
      </p:grpSpPr>
      <p:sp>
        <p:nvSpPr>
          <p:cNvPr id="195" name="Title 1_14"/>
          <p:cNvSpPr/>
          <p:nvPr/>
        </p:nvSpPr>
        <p:spPr>
          <a:xfrm>
            <a:off x="838440" y="457560"/>
            <a:ext cx="10513440" cy="1323360"/>
          </a:xfrm>
          <a:prstGeom prst="rect">
            <a:avLst/>
          </a:prstGeom>
          <a:noFill/>
          <a:ln w="0">
            <a:noFill/>
          </a:ln>
        </p:spPr>
        <p:style>
          <a:lnRef idx="0"/>
          <a:fillRef idx="0"/>
          <a:effectRef idx="0"/>
          <a:fontRef idx="minor"/>
        </p:style>
        <p:txBody>
          <a:bodyPr lIns="90000" rIns="90000" tIns="45000" bIns="45000" anchor="ctr">
            <a:noAutofit/>
          </a:bodyPr>
          <a:p>
            <a:pPr>
              <a:lnSpc>
                <a:spcPct val="90000"/>
              </a:lnSpc>
            </a:pPr>
            <a:r>
              <a:rPr b="0" lang="en-GB" sz="4400" strike="noStrike" u="none">
                <a:solidFill>
                  <a:srgbClr val="ffffff"/>
                </a:solidFill>
                <a:uFillTx/>
                <a:latin typeface="Aptos Display"/>
                <a:ea typeface="DejaVu Sans"/>
              </a:rPr>
              <a:t>Make your own map</a:t>
            </a:r>
            <a:endParaRPr b="0" lang="en-IE" sz="4400" strike="noStrike" u="none">
              <a:solidFill>
                <a:srgbClr val="ffffff"/>
              </a:solidFill>
              <a:uFillTx/>
              <a:latin typeface="Arial"/>
            </a:endParaRPr>
          </a:p>
        </p:txBody>
      </p:sp>
      <p:sp>
        <p:nvSpPr>
          <p:cNvPr id="196" name="Content Placeholder 2_14"/>
          <p:cNvSpPr/>
          <p:nvPr/>
        </p:nvSpPr>
        <p:spPr>
          <a:xfrm>
            <a:off x="680760" y="1640520"/>
            <a:ext cx="10513440" cy="4349160"/>
          </a:xfrm>
          <a:prstGeom prst="rect">
            <a:avLst/>
          </a:prstGeom>
          <a:noFill/>
          <a:ln w="0">
            <a:noFill/>
          </a:ln>
        </p:spPr>
        <p:style>
          <a:lnRef idx="0"/>
          <a:fillRef idx="0"/>
          <a:effectRef idx="0"/>
          <a:fontRef idx="minor"/>
        </p:style>
        <p:txBody>
          <a:bodyPr lIns="90000" rIns="90000" tIns="45000" bIns="45000" anchor="t">
            <a:noAutofit/>
          </a:bodyPr>
          <a:p>
            <a:endParaRPr b="0" lang="en-IE" sz="1800" strike="noStrike" u="none">
              <a:solidFill>
                <a:srgbClr val="ffffff"/>
              </a:solidFill>
              <a:uFillTx/>
              <a:latin typeface="Arial"/>
            </a:endParaRPr>
          </a:p>
        </p:txBody>
      </p:sp>
      <p:pic>
        <p:nvPicPr>
          <p:cNvPr id="197" name="Picture 6_0" descr=""/>
          <p:cNvPicPr/>
          <p:nvPr/>
        </p:nvPicPr>
        <p:blipFill>
          <a:blip r:embed="rId1"/>
          <a:stretch/>
        </p:blipFill>
        <p:spPr>
          <a:xfrm>
            <a:off x="1620000" y="2398680"/>
            <a:ext cx="8638920" cy="4254480"/>
          </a:xfrm>
          <a:prstGeom prst="rect">
            <a:avLst/>
          </a:prstGeom>
          <a:ln w="0">
            <a:noFill/>
          </a:ln>
        </p:spPr>
      </p:pic>
      <p:sp>
        <p:nvSpPr>
          <p:cNvPr id="198" name="Content Placeholder 2_10"/>
          <p:cNvSpPr/>
          <p:nvPr/>
        </p:nvSpPr>
        <p:spPr>
          <a:xfrm>
            <a:off x="680760" y="1640520"/>
            <a:ext cx="10513440" cy="4349160"/>
          </a:xfrm>
          <a:prstGeom prst="rect">
            <a:avLst/>
          </a:prstGeom>
          <a:noFill/>
          <a:ln w="0">
            <a:noFill/>
          </a:ln>
        </p:spPr>
        <p:style>
          <a:lnRef idx="0"/>
          <a:fillRef idx="0"/>
          <a:effectRef idx="0"/>
          <a:fontRef idx="minor"/>
        </p:style>
        <p:txBody>
          <a:bodyPr lIns="90000" rIns="90000" tIns="45000" bIns="45000" anchor="t">
            <a:noAutofit/>
          </a:bodyPr>
          <a:p>
            <a:pPr marL="228600" indent="-227520">
              <a:lnSpc>
                <a:spcPct val="90000"/>
              </a:lnSpc>
              <a:spcBef>
                <a:spcPts val="1001"/>
              </a:spcBef>
              <a:buClr>
                <a:srgbClr val="000000"/>
              </a:buClr>
              <a:buFont typeface="Arial"/>
              <a:buChar char="•"/>
            </a:pPr>
            <a:r>
              <a:rPr b="0" lang="en-GB" sz="1800" strike="noStrike" u="none">
                <a:solidFill>
                  <a:srgbClr val="ffffff"/>
                </a:solidFill>
                <a:uFillTx/>
                <a:latin typeface="Aptos"/>
                <a:ea typeface="DejaVu Sans"/>
              </a:rPr>
              <a:t>See Appendix 1 in lesson plan</a:t>
            </a:r>
            <a:endParaRPr b="0" lang="en-IE" sz="1800" strike="noStrike" u="none">
              <a:solidFill>
                <a:srgbClr val="ffffff"/>
              </a:solidFill>
              <a:uFillTx/>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656a"/>
        </a:solidFill>
      </p:bgPr>
    </p:bg>
    <p:spTree>
      <p:nvGrpSpPr>
        <p:cNvPr id="1" name=""/>
        <p:cNvGrpSpPr/>
        <p:nvPr/>
      </p:nvGrpSpPr>
      <p:grpSpPr>
        <a:xfrm>
          <a:off x="0" y="0"/>
          <a:ext cx="0" cy="0"/>
          <a:chOff x="0" y="0"/>
          <a:chExt cx="0" cy="0"/>
        </a:xfrm>
      </p:grpSpPr>
      <p:sp>
        <p:nvSpPr>
          <p:cNvPr id="199" name="Title 1"/>
          <p:cNvSpPr/>
          <p:nvPr/>
        </p:nvSpPr>
        <p:spPr>
          <a:xfrm>
            <a:off x="838080" y="365040"/>
            <a:ext cx="10513440" cy="1323360"/>
          </a:xfrm>
          <a:prstGeom prst="rect">
            <a:avLst/>
          </a:prstGeom>
          <a:noFill/>
          <a:ln w="0">
            <a:noFill/>
          </a:ln>
        </p:spPr>
        <p:style>
          <a:lnRef idx="0"/>
          <a:fillRef idx="0"/>
          <a:effectRef idx="0"/>
          <a:fontRef idx="minor"/>
        </p:style>
        <p:txBody>
          <a:bodyPr lIns="90000" rIns="90000" tIns="45000" bIns="45000" anchor="ctr">
            <a:noAutofit/>
          </a:bodyPr>
          <a:p>
            <a:pPr>
              <a:lnSpc>
                <a:spcPct val="90000"/>
              </a:lnSpc>
            </a:pPr>
            <a:r>
              <a:rPr b="0" lang="en-GB" sz="4400" strike="noStrike" u="none">
                <a:solidFill>
                  <a:srgbClr val="ffffff"/>
                </a:solidFill>
                <a:uFillTx/>
                <a:latin typeface="Aptos Display"/>
                <a:ea typeface="DejaVu Sans"/>
              </a:rPr>
              <a:t>Lesson Nine to Twelve</a:t>
            </a:r>
            <a:endParaRPr b="0" lang="en-IE" sz="4400" strike="noStrike" u="none">
              <a:solidFill>
                <a:srgbClr val="ffffff"/>
              </a:solidFill>
              <a:uFillTx/>
              <a:latin typeface="Arial"/>
            </a:endParaRPr>
          </a:p>
        </p:txBody>
      </p:sp>
      <p:sp>
        <p:nvSpPr>
          <p:cNvPr id="200" name="Content Placeholder 2"/>
          <p:cNvSpPr/>
          <p:nvPr/>
        </p:nvSpPr>
        <p:spPr>
          <a:xfrm>
            <a:off x="838080" y="1825560"/>
            <a:ext cx="10513440" cy="4349160"/>
          </a:xfrm>
          <a:prstGeom prst="rect">
            <a:avLst/>
          </a:prstGeom>
          <a:noFill/>
          <a:ln w="0">
            <a:noFill/>
          </a:ln>
        </p:spPr>
        <p:style>
          <a:lnRef idx="0"/>
          <a:fillRef idx="0"/>
          <a:effectRef idx="0"/>
          <a:fontRef idx="minor"/>
        </p:style>
        <p:txBody>
          <a:bodyPr lIns="90000" rIns="90000" tIns="45000" bIns="45000" anchor="t">
            <a:noAutofit/>
          </a:bodyPr>
          <a:p>
            <a:pPr>
              <a:lnSpc>
                <a:spcPct val="90000"/>
              </a:lnSpc>
              <a:spcBef>
                <a:spcPts val="1001"/>
              </a:spcBef>
              <a:tabLst>
                <a:tab algn="l" pos="0"/>
              </a:tabLst>
            </a:pPr>
            <a:r>
              <a:rPr b="0" lang="en-GB" sz="2800" strike="noStrike" u="none">
                <a:solidFill>
                  <a:srgbClr val="ffffff"/>
                </a:solidFill>
                <a:uFillTx/>
                <a:latin typeface="Aptos"/>
                <a:ea typeface="DejaVu Sans"/>
              </a:rPr>
              <a:t>Objectives</a:t>
            </a:r>
            <a:endParaRPr b="0" lang="en-IE" sz="2800" strike="noStrike" u="none">
              <a:solidFill>
                <a:srgbClr val="ffffff"/>
              </a:solidFill>
              <a:uFillTx/>
              <a:latin typeface="Arial"/>
            </a:endParaRPr>
          </a:p>
          <a:p>
            <a:pPr lvl="1" marL="685800" indent="-227520">
              <a:lnSpc>
                <a:spcPct val="90000"/>
              </a:lnSpc>
              <a:spcBef>
                <a:spcPts val="499"/>
              </a:spcBef>
              <a:buClr>
                <a:srgbClr val="000000"/>
              </a:buClr>
              <a:buFont typeface="Arial"/>
              <a:buChar char="•"/>
              <a:tabLst>
                <a:tab algn="l" pos="0"/>
              </a:tabLst>
            </a:pPr>
            <a:r>
              <a:rPr b="0" lang="en-GB" sz="2400" strike="noStrike" u="none">
                <a:solidFill>
                  <a:srgbClr val="ffffff"/>
                </a:solidFill>
                <a:uFillTx/>
                <a:latin typeface="Aptos"/>
                <a:ea typeface="DejaVu Sans"/>
              </a:rPr>
              <a:t>Research and record weather warning systems and emergency responses to geohazards</a:t>
            </a:r>
            <a:endParaRPr b="0" lang="en-IE" sz="2400" strike="noStrike" u="none">
              <a:solidFill>
                <a:srgbClr val="ffffff"/>
              </a:solidFill>
              <a:uFillTx/>
              <a:latin typeface="Arial"/>
            </a:endParaRPr>
          </a:p>
          <a:p>
            <a:pPr lvl="1" marL="685800" indent="-227520">
              <a:lnSpc>
                <a:spcPct val="90000"/>
              </a:lnSpc>
              <a:spcBef>
                <a:spcPts val="499"/>
              </a:spcBef>
              <a:buClr>
                <a:srgbClr val="000000"/>
              </a:buClr>
              <a:buFont typeface="Arial"/>
              <a:buChar char="•"/>
              <a:tabLst>
                <a:tab algn="l" pos="0"/>
              </a:tabLst>
            </a:pPr>
            <a:r>
              <a:rPr b="0" lang="en-GB" sz="2400" strike="noStrike" u="none">
                <a:solidFill>
                  <a:srgbClr val="ffffff"/>
                </a:solidFill>
                <a:uFillTx/>
                <a:latin typeface="Aptos"/>
                <a:ea typeface="DejaVu Sans"/>
              </a:rPr>
              <a:t>Prepare questionnaire for guest speaker of Community response team</a:t>
            </a:r>
            <a:endParaRPr b="0" lang="en-IE" sz="2400" strike="noStrike" u="none">
              <a:solidFill>
                <a:srgbClr val="ffffff"/>
              </a:solidFill>
              <a:uFillTx/>
              <a:latin typeface="Arial"/>
            </a:endParaRPr>
          </a:p>
          <a:p>
            <a:pPr lvl="1" marL="685800" indent="-227520">
              <a:lnSpc>
                <a:spcPct val="90000"/>
              </a:lnSpc>
              <a:spcBef>
                <a:spcPts val="499"/>
              </a:spcBef>
              <a:buClr>
                <a:srgbClr val="000000"/>
              </a:buClr>
              <a:buFont typeface="Arial"/>
              <a:buChar char="•"/>
              <a:tabLst>
                <a:tab algn="l" pos="0"/>
              </a:tabLst>
            </a:pPr>
            <a:r>
              <a:rPr b="0" lang="en-GB" sz="2400" strike="noStrike" u="none">
                <a:solidFill>
                  <a:srgbClr val="ffffff"/>
                </a:solidFill>
                <a:uFillTx/>
                <a:latin typeface="Aptos"/>
                <a:ea typeface="DejaVu Sans"/>
              </a:rPr>
              <a:t>Produce a community warning system</a:t>
            </a:r>
            <a:endParaRPr b="0" lang="en-IE" sz="2400" strike="noStrike" u="none">
              <a:solidFill>
                <a:srgbClr val="ffffff"/>
              </a:solidFill>
              <a:uFillTx/>
              <a:latin typeface="Arial"/>
            </a:endParaRPr>
          </a:p>
          <a:p>
            <a:pPr lvl="1" marL="685800" indent="-227520">
              <a:lnSpc>
                <a:spcPct val="90000"/>
              </a:lnSpc>
              <a:spcBef>
                <a:spcPts val="499"/>
              </a:spcBef>
              <a:buClr>
                <a:srgbClr val="000000"/>
              </a:buClr>
              <a:buFont typeface="Arial"/>
              <a:buChar char="•"/>
              <a:tabLst>
                <a:tab algn="l" pos="0"/>
              </a:tabLst>
            </a:pPr>
            <a:r>
              <a:rPr b="0" lang="en-GB" sz="2400" strike="noStrike" u="none">
                <a:solidFill>
                  <a:srgbClr val="ffffff"/>
                </a:solidFill>
                <a:uFillTx/>
                <a:latin typeface="Aptos"/>
                <a:ea typeface="DejaVu Sans"/>
              </a:rPr>
              <a:t>One student from each group present their PowerPoint Presentation</a:t>
            </a:r>
            <a:endParaRPr b="0" lang="en-IE" sz="2400" strike="noStrike" u="none">
              <a:solidFill>
                <a:srgbClr val="ffffff"/>
              </a:solidFill>
              <a:uFillTx/>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656a"/>
        </a:solidFill>
      </p:bgPr>
    </p:bg>
    <p:spTree>
      <p:nvGrpSpPr>
        <p:cNvPr id="1" name=""/>
        <p:cNvGrpSpPr/>
        <p:nvPr/>
      </p:nvGrpSpPr>
      <p:grpSpPr>
        <a:xfrm>
          <a:off x="0" y="0"/>
          <a:ext cx="0" cy="0"/>
          <a:chOff x="0" y="0"/>
          <a:chExt cx="0" cy="0"/>
        </a:xfrm>
      </p:grpSpPr>
      <p:sp>
        <p:nvSpPr>
          <p:cNvPr id="201" name="Title 1_2"/>
          <p:cNvSpPr/>
          <p:nvPr/>
        </p:nvSpPr>
        <p:spPr>
          <a:xfrm>
            <a:off x="838080" y="365040"/>
            <a:ext cx="10513440" cy="1323360"/>
          </a:xfrm>
          <a:prstGeom prst="rect">
            <a:avLst/>
          </a:prstGeom>
          <a:noFill/>
          <a:ln w="0">
            <a:noFill/>
          </a:ln>
        </p:spPr>
        <p:style>
          <a:lnRef idx="0"/>
          <a:fillRef idx="0"/>
          <a:effectRef idx="0"/>
          <a:fontRef idx="minor"/>
        </p:style>
        <p:txBody>
          <a:bodyPr lIns="90000" rIns="90000" tIns="45000" bIns="45000" anchor="ctr">
            <a:noAutofit/>
          </a:bodyPr>
          <a:p>
            <a:pPr>
              <a:lnSpc>
                <a:spcPct val="90000"/>
              </a:lnSpc>
            </a:pPr>
            <a:r>
              <a:rPr b="0" lang="en-GB" sz="4400" strike="noStrike" u="none">
                <a:solidFill>
                  <a:srgbClr val="ffffff"/>
                </a:solidFill>
                <a:uFillTx/>
                <a:latin typeface="Aptos Display"/>
                <a:ea typeface="DejaVu Sans"/>
              </a:rPr>
              <a:t>Lesson Nine to Twelve</a:t>
            </a:r>
            <a:endParaRPr b="0" lang="en-IE" sz="4400" strike="noStrike" u="none">
              <a:solidFill>
                <a:srgbClr val="ffffff"/>
              </a:solidFill>
              <a:uFillTx/>
              <a:latin typeface="Arial"/>
            </a:endParaRPr>
          </a:p>
        </p:txBody>
      </p:sp>
      <p:sp>
        <p:nvSpPr>
          <p:cNvPr id="202" name="Content Placeholder 2_2"/>
          <p:cNvSpPr/>
          <p:nvPr/>
        </p:nvSpPr>
        <p:spPr>
          <a:xfrm>
            <a:off x="838080" y="1825560"/>
            <a:ext cx="10513440" cy="4349160"/>
          </a:xfrm>
          <a:prstGeom prst="rect">
            <a:avLst/>
          </a:prstGeom>
          <a:noFill/>
          <a:ln w="0">
            <a:noFill/>
          </a:ln>
        </p:spPr>
        <p:style>
          <a:lnRef idx="0"/>
          <a:fillRef idx="0"/>
          <a:effectRef idx="0"/>
          <a:fontRef idx="minor"/>
        </p:style>
        <p:txBody>
          <a:bodyPr lIns="90000" rIns="90000" tIns="45000" bIns="45000" anchor="t">
            <a:noAutofit/>
          </a:bodyPr>
          <a:p>
            <a:pPr>
              <a:lnSpc>
                <a:spcPct val="90000"/>
              </a:lnSpc>
              <a:spcBef>
                <a:spcPts val="1001"/>
              </a:spcBef>
              <a:tabLst>
                <a:tab algn="l" pos="0"/>
              </a:tabLst>
            </a:pPr>
            <a:r>
              <a:rPr b="0" lang="en-GB" sz="2800" strike="noStrike" u="none">
                <a:solidFill>
                  <a:srgbClr val="ffffff"/>
                </a:solidFill>
                <a:uFillTx/>
                <a:latin typeface="Aptos"/>
                <a:ea typeface="DejaVu Sans"/>
              </a:rPr>
              <a:t>Resources</a:t>
            </a:r>
            <a:endParaRPr b="0" lang="en-IE" sz="2800" strike="noStrike" u="none">
              <a:solidFill>
                <a:srgbClr val="ffffff"/>
              </a:solidFill>
              <a:uFillTx/>
              <a:latin typeface="Arial"/>
            </a:endParaRPr>
          </a:p>
          <a:p>
            <a:pPr lvl="1" marL="685800" indent="-227520">
              <a:lnSpc>
                <a:spcPct val="90000"/>
              </a:lnSpc>
              <a:spcBef>
                <a:spcPts val="499"/>
              </a:spcBef>
              <a:buClr>
                <a:srgbClr val="000000"/>
              </a:buClr>
              <a:buFont typeface="Arial"/>
              <a:buChar char="•"/>
              <a:tabLst>
                <a:tab algn="l" pos="0"/>
              </a:tabLst>
            </a:pPr>
            <a:r>
              <a:rPr b="0" lang="en-GB" sz="2400" strike="noStrike" u="none">
                <a:solidFill>
                  <a:srgbClr val="ffffff"/>
                </a:solidFill>
                <a:uFillTx/>
                <a:latin typeface="Aptos"/>
                <a:ea typeface="DejaVu Sans"/>
              </a:rPr>
              <a:t>Information on weather warning system (MetÉireann, WMO)</a:t>
            </a:r>
            <a:endParaRPr b="0" lang="en-IE" sz="2400" strike="noStrike" u="none">
              <a:solidFill>
                <a:srgbClr val="ffffff"/>
              </a:solidFill>
              <a:uFillTx/>
              <a:latin typeface="Arial"/>
            </a:endParaRPr>
          </a:p>
          <a:p>
            <a:pPr lvl="1" marL="685800" indent="-227520">
              <a:lnSpc>
                <a:spcPct val="90000"/>
              </a:lnSpc>
              <a:spcBef>
                <a:spcPts val="499"/>
              </a:spcBef>
              <a:buClr>
                <a:srgbClr val="000000"/>
              </a:buClr>
              <a:buFont typeface="Arial"/>
              <a:buChar char="•"/>
              <a:tabLst>
                <a:tab algn="l" pos="0"/>
              </a:tabLst>
            </a:pPr>
            <a:r>
              <a:rPr b="0" lang="en-GB" sz="2400" strike="noStrike" u="none">
                <a:solidFill>
                  <a:srgbClr val="ffffff"/>
                </a:solidFill>
                <a:uFillTx/>
                <a:latin typeface="Aptos"/>
                <a:ea typeface="DejaVu Sans"/>
              </a:rPr>
              <a:t>Information on emergency response (Government framework for major emergency management, Local Authority)</a:t>
            </a:r>
            <a:endParaRPr b="0" lang="en-IE" sz="2400" strike="noStrike" u="none">
              <a:solidFill>
                <a:srgbClr val="ffffff"/>
              </a:solidFill>
              <a:uFillTx/>
              <a:latin typeface="Arial"/>
            </a:endParaRPr>
          </a:p>
          <a:p>
            <a:pPr lvl="1" marL="685800" indent="-227520">
              <a:lnSpc>
                <a:spcPct val="90000"/>
              </a:lnSpc>
              <a:spcBef>
                <a:spcPts val="499"/>
              </a:spcBef>
              <a:buClr>
                <a:srgbClr val="000000"/>
              </a:buClr>
              <a:buFont typeface="Arial"/>
              <a:buChar char="•"/>
              <a:tabLst>
                <a:tab algn="l" pos="0"/>
              </a:tabLst>
            </a:pPr>
            <a:r>
              <a:rPr b="0" lang="en-GB" sz="2400" strike="noStrike" u="none">
                <a:solidFill>
                  <a:srgbClr val="ffffff"/>
                </a:solidFill>
                <a:uFillTx/>
                <a:latin typeface="Aptos"/>
                <a:ea typeface="DejaVu Sans"/>
              </a:rPr>
              <a:t>How to build a Community Action Plan</a:t>
            </a:r>
            <a:endParaRPr b="0" lang="en-IE" sz="2400" strike="noStrike" u="none">
              <a:solidFill>
                <a:srgbClr val="ffffff"/>
              </a:solidFill>
              <a:uFillTx/>
              <a:latin typeface="Arial"/>
            </a:endParaRPr>
          </a:p>
        </p:txBody>
      </p:sp>
      <p:graphicFrame>
        <p:nvGraphicFramePr>
          <p:cNvPr id="203" name="Content Placeholder 3_1"/>
          <p:cNvGraphicFramePr/>
          <p:nvPr/>
        </p:nvGraphicFramePr>
        <p:xfrm>
          <a:off x="1492920" y="4177080"/>
          <a:ext cx="9109440" cy="2330280"/>
        </p:xfrm>
        <a:graphic>
          <a:graphicData uri="http://schemas.openxmlformats.org/drawingml/2006/table">
            <a:tbl>
              <a:tblPr/>
              <a:tblGrid>
                <a:gridCol w="3946320"/>
                <a:gridCol w="5163480"/>
              </a:tblGrid>
              <a:tr h="776880">
                <a:tc>
                  <a:txBody>
                    <a:bodyPr anchor="t">
                      <a:noAutofit/>
                    </a:bodyPr>
                    <a:p>
                      <a:pPr>
                        <a:lnSpc>
                          <a:spcPct val="100000"/>
                        </a:lnSpc>
                      </a:pPr>
                      <a:r>
                        <a:rPr b="1" lang="fr-FR" sz="1800" strike="noStrike" u="none">
                          <a:solidFill>
                            <a:srgbClr val="000000"/>
                          </a:solidFill>
                          <a:uFillTx/>
                          <a:latin typeface="Aptos"/>
                          <a:ea typeface="DejaVu Sans"/>
                        </a:rPr>
                        <a:t>Yellow</a:t>
                      </a:r>
                      <a:endParaRPr b="0" lang="en-IE" sz="1800" strike="noStrike" u="none">
                        <a:solidFill>
                          <a:srgbClr val="000000"/>
                        </a:solidFill>
                        <a:uFillTx/>
                        <a:latin typeface="Arial"/>
                      </a:endParaRPr>
                    </a:p>
                  </a:txBody>
                  <a:tcPr anchor="t" marL="91440" marR="91440">
                    <a:lnL w="9360">
                      <a:solidFill>
                        <a:srgbClr val="ebebeb"/>
                      </a:solidFill>
                      <a:prstDash val="solid"/>
                    </a:lnL>
                    <a:lnR w="9360">
                      <a:solidFill>
                        <a:srgbClr val="ebebeb"/>
                      </a:solidFill>
                      <a:prstDash val="solid"/>
                    </a:lnR>
                    <a:lnT w="9360">
                      <a:solidFill>
                        <a:srgbClr val="ebebeb"/>
                      </a:solidFill>
                      <a:prstDash val="solid"/>
                    </a:lnT>
                    <a:lnB w="9360">
                      <a:solidFill>
                        <a:srgbClr val="ebebeb"/>
                      </a:solidFill>
                      <a:prstDash val="solid"/>
                    </a:lnB>
                    <a:solidFill>
                      <a:srgbClr val="ffff00"/>
                    </a:solidFill>
                  </a:tcPr>
                </a:tc>
                <a:tc>
                  <a:txBody>
                    <a:bodyPr anchor="t">
                      <a:noAutofit/>
                    </a:bodyPr>
                    <a:p>
                      <a:pPr>
                        <a:lnSpc>
                          <a:spcPct val="100000"/>
                        </a:lnSpc>
                      </a:pPr>
                      <a:r>
                        <a:rPr b="0" lang="en-GB" sz="1800" strike="noStrike" u="none">
                          <a:solidFill>
                            <a:srgbClr val="000000"/>
                          </a:solidFill>
                          <a:uFillTx/>
                          <a:latin typeface="Aptos"/>
                          <a:ea typeface="DejaVu Sans"/>
                        </a:rPr>
                        <a:t>Not unusual weather. Localised danger.</a:t>
                      </a:r>
                      <a:endParaRPr b="0" lang="en-IE" sz="1800" strike="noStrike" u="none">
                        <a:solidFill>
                          <a:srgbClr val="000000"/>
                        </a:solidFill>
                        <a:uFillTx/>
                        <a:latin typeface="Arial"/>
                      </a:endParaRPr>
                    </a:p>
                  </a:txBody>
                  <a:tcPr anchor="t" marL="91440" marR="91440">
                    <a:lnL w="9360">
                      <a:solidFill>
                        <a:srgbClr val="ebebeb"/>
                      </a:solidFill>
                      <a:prstDash val="solid"/>
                    </a:lnL>
                    <a:lnR w="9360">
                      <a:solidFill>
                        <a:srgbClr val="ebebeb"/>
                      </a:solidFill>
                      <a:prstDash val="solid"/>
                    </a:lnR>
                    <a:lnT w="9360">
                      <a:solidFill>
                        <a:srgbClr val="ebebeb"/>
                      </a:solidFill>
                      <a:prstDash val="solid"/>
                    </a:lnT>
                    <a:lnB w="9360">
                      <a:solidFill>
                        <a:srgbClr val="ebebeb"/>
                      </a:solidFill>
                      <a:prstDash val="solid"/>
                    </a:lnB>
                    <a:solidFill>
                      <a:srgbClr val="ffff00"/>
                    </a:solidFill>
                  </a:tcPr>
                </a:tc>
              </a:tr>
              <a:tr h="776880">
                <a:tc>
                  <a:txBody>
                    <a:bodyPr anchor="t">
                      <a:noAutofit/>
                    </a:bodyPr>
                    <a:p>
                      <a:pPr>
                        <a:lnSpc>
                          <a:spcPct val="100000"/>
                        </a:lnSpc>
                      </a:pPr>
                      <a:r>
                        <a:rPr b="1" lang="fr-FR" sz="1800" strike="noStrike" u="none">
                          <a:solidFill>
                            <a:srgbClr val="000000"/>
                          </a:solidFill>
                          <a:uFillTx/>
                          <a:latin typeface="Aptos"/>
                          <a:ea typeface="DejaVu Sans"/>
                        </a:rPr>
                        <a:t>Orange</a:t>
                      </a:r>
                      <a:endParaRPr b="0" lang="en-IE" sz="1800" strike="noStrike" u="none">
                        <a:solidFill>
                          <a:srgbClr val="000000"/>
                        </a:solidFill>
                        <a:uFillTx/>
                        <a:latin typeface="Arial"/>
                      </a:endParaRPr>
                    </a:p>
                  </a:txBody>
                  <a:tcPr anchor="t" marL="91440" marR="91440">
                    <a:lnL w="9360">
                      <a:solidFill>
                        <a:srgbClr val="ebebeb"/>
                      </a:solidFill>
                      <a:prstDash val="solid"/>
                    </a:lnL>
                    <a:lnR w="9360">
                      <a:solidFill>
                        <a:srgbClr val="ebebeb"/>
                      </a:solidFill>
                      <a:prstDash val="solid"/>
                    </a:lnR>
                    <a:lnT w="9360">
                      <a:solidFill>
                        <a:srgbClr val="ebebeb"/>
                      </a:solidFill>
                      <a:prstDash val="solid"/>
                    </a:lnT>
                    <a:lnB w="9360">
                      <a:solidFill>
                        <a:srgbClr val="ebebeb"/>
                      </a:solidFill>
                      <a:prstDash val="solid"/>
                    </a:lnB>
                    <a:solidFill>
                      <a:srgbClr val="ff8c00"/>
                    </a:solidFill>
                  </a:tcPr>
                </a:tc>
                <a:tc>
                  <a:txBody>
                    <a:bodyPr anchor="t">
                      <a:noAutofit/>
                    </a:bodyPr>
                    <a:p>
                      <a:pPr>
                        <a:lnSpc>
                          <a:spcPct val="100000"/>
                        </a:lnSpc>
                      </a:pPr>
                      <a:r>
                        <a:rPr b="0" lang="fr-FR" sz="1800" strike="noStrike" u="none">
                          <a:solidFill>
                            <a:srgbClr val="000000"/>
                          </a:solidFill>
                          <a:uFillTx/>
                          <a:latin typeface="Aptos"/>
                          <a:ea typeface="DejaVu Sans"/>
                        </a:rPr>
                        <a:t>Infrequent. Dangerous / disruptive.</a:t>
                      </a:r>
                      <a:endParaRPr b="0" lang="en-IE" sz="1800" strike="noStrike" u="none">
                        <a:solidFill>
                          <a:srgbClr val="000000"/>
                        </a:solidFill>
                        <a:uFillTx/>
                        <a:latin typeface="Arial"/>
                      </a:endParaRPr>
                    </a:p>
                  </a:txBody>
                  <a:tcPr anchor="t" marL="91440" marR="91440">
                    <a:lnL w="9360">
                      <a:solidFill>
                        <a:srgbClr val="ebebeb"/>
                      </a:solidFill>
                      <a:prstDash val="solid"/>
                    </a:lnL>
                    <a:lnR w="9360">
                      <a:solidFill>
                        <a:srgbClr val="ebebeb"/>
                      </a:solidFill>
                      <a:prstDash val="solid"/>
                    </a:lnR>
                    <a:lnT w="9360">
                      <a:solidFill>
                        <a:srgbClr val="ebebeb"/>
                      </a:solidFill>
                      <a:prstDash val="solid"/>
                    </a:lnT>
                    <a:lnB w="9360">
                      <a:solidFill>
                        <a:srgbClr val="ebebeb"/>
                      </a:solidFill>
                      <a:prstDash val="solid"/>
                    </a:lnB>
                    <a:solidFill>
                      <a:srgbClr val="ff8c00"/>
                    </a:solidFill>
                  </a:tcPr>
                </a:tc>
              </a:tr>
              <a:tr h="776520">
                <a:tc>
                  <a:txBody>
                    <a:bodyPr anchor="t">
                      <a:noAutofit/>
                    </a:bodyPr>
                    <a:p>
                      <a:pPr>
                        <a:lnSpc>
                          <a:spcPct val="100000"/>
                        </a:lnSpc>
                      </a:pPr>
                      <a:r>
                        <a:rPr b="1" lang="fr-FR" sz="1800" strike="noStrike" u="none">
                          <a:solidFill>
                            <a:srgbClr val="ffffff"/>
                          </a:solidFill>
                          <a:uFillTx/>
                          <a:latin typeface="Aptos"/>
                          <a:ea typeface="DejaVu Sans"/>
                        </a:rPr>
                        <a:t>Red</a:t>
                      </a:r>
                      <a:endParaRPr b="0" lang="en-IE" sz="1800" strike="noStrike" u="none">
                        <a:solidFill>
                          <a:srgbClr val="ffffff"/>
                        </a:solidFill>
                        <a:uFillTx/>
                        <a:latin typeface="Arial"/>
                      </a:endParaRPr>
                    </a:p>
                  </a:txBody>
                  <a:tcPr anchor="t" marL="91440" marR="91440">
                    <a:lnL w="9360">
                      <a:solidFill>
                        <a:srgbClr val="ebebeb"/>
                      </a:solidFill>
                      <a:prstDash val="solid"/>
                    </a:lnL>
                    <a:lnR w="9360">
                      <a:solidFill>
                        <a:srgbClr val="ebebeb"/>
                      </a:solidFill>
                      <a:prstDash val="solid"/>
                    </a:lnR>
                    <a:lnT w="9360">
                      <a:solidFill>
                        <a:srgbClr val="ebebeb"/>
                      </a:solidFill>
                      <a:prstDash val="solid"/>
                    </a:lnT>
                    <a:lnB w="9360">
                      <a:solidFill>
                        <a:srgbClr val="ebebeb"/>
                      </a:solidFill>
                      <a:prstDash val="solid"/>
                    </a:lnB>
                    <a:solidFill>
                      <a:srgbClr val="ff0000"/>
                    </a:solidFill>
                  </a:tcPr>
                </a:tc>
                <a:tc>
                  <a:txBody>
                    <a:bodyPr anchor="t">
                      <a:noAutofit/>
                    </a:bodyPr>
                    <a:p>
                      <a:pPr>
                        <a:lnSpc>
                          <a:spcPct val="100000"/>
                        </a:lnSpc>
                      </a:pPr>
                      <a:r>
                        <a:rPr b="0" lang="fr-FR" sz="1800" strike="noStrike" u="none">
                          <a:solidFill>
                            <a:srgbClr val="ffffff"/>
                          </a:solidFill>
                          <a:uFillTx/>
                          <a:latin typeface="Aptos"/>
                          <a:ea typeface="DejaVu Sans"/>
                        </a:rPr>
                        <a:t>Rare. Extremely dangerous / destructive.</a:t>
                      </a:r>
                      <a:endParaRPr b="0" lang="en-IE" sz="1800" strike="noStrike" u="none">
                        <a:solidFill>
                          <a:srgbClr val="ffffff"/>
                        </a:solidFill>
                        <a:uFillTx/>
                        <a:latin typeface="Arial"/>
                      </a:endParaRPr>
                    </a:p>
                  </a:txBody>
                  <a:tcPr anchor="t" marL="91440" marR="91440">
                    <a:lnL w="9360">
                      <a:solidFill>
                        <a:srgbClr val="ebebeb"/>
                      </a:solidFill>
                      <a:prstDash val="solid"/>
                    </a:lnL>
                    <a:lnR w="9360">
                      <a:solidFill>
                        <a:srgbClr val="ebebeb"/>
                      </a:solidFill>
                      <a:prstDash val="solid"/>
                    </a:lnR>
                    <a:lnT w="9360">
                      <a:solidFill>
                        <a:srgbClr val="ebebeb"/>
                      </a:solidFill>
                      <a:prstDash val="solid"/>
                    </a:lnT>
                    <a:lnB w="9360">
                      <a:solidFill>
                        <a:srgbClr val="ebebeb"/>
                      </a:solidFill>
                      <a:prstDash val="solid"/>
                    </a:lnB>
                    <a:solidFill>
                      <a:srgbClr val="ff0000"/>
                    </a:solidFill>
                  </a:tcPr>
                </a:tc>
              </a:tr>
            </a:tbl>
          </a:graphicData>
        </a:graphic>
      </p:graphicFrame>
      <p:pic>
        <p:nvPicPr>
          <p:cNvPr id="204" name="Picture 2" descr=""/>
          <p:cNvPicPr/>
          <p:nvPr/>
        </p:nvPicPr>
        <p:blipFill>
          <a:blip r:embed="rId1"/>
          <a:stretch/>
        </p:blipFill>
        <p:spPr>
          <a:xfrm>
            <a:off x="916920" y="360"/>
            <a:ext cx="10422000" cy="6856560"/>
          </a:xfrm>
          <a:prstGeom prst="rect">
            <a:avLst/>
          </a:prstGeom>
          <a:ln w="0">
            <a:noFill/>
          </a:ln>
        </p:spPr>
      </p:pic>
    </p:spTree>
  </p:cSld>
  <mc:AlternateContent>
    <mc:Choice Requires="p14">
      <p:transition spd="slow" p14:dur="2000"/>
    </mc:Choice>
    <mc:Fallback>
      <p:transition spd="slow"/>
    </mc:Fallback>
  </mc:AlternateContent>
  <p:timing>
    <p:tnLst>
      <p:par>
        <p:cTn id="145" dur="indefinite" restart="never" nodeType="tmRoot">
          <p:childTnLst>
            <p:seq>
              <p:cTn id="146" dur="indefinite" nodeType="mainSeq">
                <p:childTnLst>
                  <p:par>
                    <p:cTn id="147" fill="hold">
                      <p:stCondLst>
                        <p:cond delay="indefinite"/>
                      </p:stCondLst>
                      <p:childTnLst>
                        <p:par>
                          <p:cTn id="148" fill="hold">
                            <p:stCondLst>
                              <p:cond delay="0"/>
                            </p:stCondLst>
                            <p:childTnLst>
                              <p:par>
                                <p:cTn id="149" nodeType="clickEffect" fill="hold" presetClass="entr" presetID="1">
                                  <p:stCondLst>
                                    <p:cond delay="0"/>
                                  </p:stCondLst>
                                  <p:childTnLst>
                                    <p:set>
                                      <p:cBhvr>
                                        <p:cTn id="150" dur="1" fill="hold">
                                          <p:stCondLst>
                                            <p:cond delay="0"/>
                                          </p:stCondLst>
                                        </p:cTn>
                                        <p:tgtEl>
                                          <p:spTgt spid="204"/>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nodeType="clickEffect" fill="hold" presetClass="exit" presetID="1">
                                  <p:stCondLst>
                                    <p:cond delay="0"/>
                                  </p:stCondLst>
                                  <p:childTnLst>
                                    <p:set>
                                      <p:cBhvr>
                                        <p:cTn id="154" dur="1" fill="hold">
                                          <p:stCondLst>
                                            <p:cond delay="0"/>
                                          </p:stCondLst>
                                        </p:cTn>
                                        <p:tgtEl>
                                          <p:spTgt spid="204"/>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656a"/>
        </a:solidFill>
      </p:bgPr>
    </p:bg>
    <p:spTree>
      <p:nvGrpSpPr>
        <p:cNvPr id="1" name=""/>
        <p:cNvGrpSpPr/>
        <p:nvPr/>
      </p:nvGrpSpPr>
      <p:grpSpPr>
        <a:xfrm>
          <a:off x="0" y="0"/>
          <a:ext cx="0" cy="0"/>
          <a:chOff x="0" y="0"/>
          <a:chExt cx="0" cy="0"/>
        </a:xfrm>
      </p:grpSpPr>
      <p:sp>
        <p:nvSpPr>
          <p:cNvPr id="205" name="Title 1_10"/>
          <p:cNvSpPr/>
          <p:nvPr/>
        </p:nvSpPr>
        <p:spPr>
          <a:xfrm>
            <a:off x="838080" y="365040"/>
            <a:ext cx="10513440" cy="1323360"/>
          </a:xfrm>
          <a:prstGeom prst="rect">
            <a:avLst/>
          </a:prstGeom>
          <a:noFill/>
          <a:ln w="0">
            <a:noFill/>
          </a:ln>
        </p:spPr>
        <p:style>
          <a:lnRef idx="0"/>
          <a:fillRef idx="0"/>
          <a:effectRef idx="0"/>
          <a:fontRef idx="minor"/>
        </p:style>
        <p:txBody>
          <a:bodyPr lIns="90000" rIns="90000" tIns="45000" bIns="45000" anchor="ctr">
            <a:noAutofit/>
          </a:bodyPr>
          <a:p>
            <a:pPr>
              <a:lnSpc>
                <a:spcPct val="90000"/>
              </a:lnSpc>
            </a:pPr>
            <a:r>
              <a:rPr b="0" lang="en-GB" sz="4400" strike="noStrike" u="none">
                <a:solidFill>
                  <a:srgbClr val="ffffff"/>
                </a:solidFill>
                <a:uFillTx/>
                <a:latin typeface="Aptos Display"/>
                <a:ea typeface="DejaVu Sans"/>
              </a:rPr>
              <a:t>Community resilience plan</a:t>
            </a:r>
            <a:endParaRPr b="0" lang="en-IE" sz="4400" strike="noStrike" u="none">
              <a:solidFill>
                <a:srgbClr val="ffffff"/>
              </a:solidFill>
              <a:uFillTx/>
              <a:latin typeface="Arial"/>
            </a:endParaRPr>
          </a:p>
        </p:txBody>
      </p:sp>
      <p:sp>
        <p:nvSpPr>
          <p:cNvPr id="206" name="Content Placeholder 2_15"/>
          <p:cNvSpPr/>
          <p:nvPr/>
        </p:nvSpPr>
        <p:spPr>
          <a:xfrm>
            <a:off x="838080" y="1825560"/>
            <a:ext cx="10513440" cy="4349160"/>
          </a:xfrm>
          <a:prstGeom prst="rect">
            <a:avLst/>
          </a:prstGeom>
          <a:noFill/>
          <a:ln w="0">
            <a:noFill/>
          </a:ln>
        </p:spPr>
        <p:style>
          <a:lnRef idx="0"/>
          <a:fillRef idx="0"/>
          <a:effectRef idx="0"/>
          <a:fontRef idx="minor"/>
        </p:style>
        <p:txBody>
          <a:bodyPr lIns="90000" rIns="90000" tIns="45000" bIns="45000" anchor="t">
            <a:noAutofit/>
          </a:bodyPr>
          <a:p>
            <a:pPr marL="216000" indent="-215640">
              <a:lnSpc>
                <a:spcPct val="90000"/>
              </a:lnSpc>
              <a:spcBef>
                <a:spcPts val="1001"/>
              </a:spcBef>
              <a:buClr>
                <a:srgbClr val="ffffff"/>
              </a:buClr>
              <a:buFont typeface="Wingdings" charset="2"/>
              <a:buChar char=""/>
              <a:tabLst>
                <a:tab algn="l" pos="0"/>
              </a:tabLst>
            </a:pPr>
            <a:r>
              <a:rPr b="0" lang="en-GB" sz="2400" strike="noStrike" u="none">
                <a:solidFill>
                  <a:srgbClr val="ffffff"/>
                </a:solidFill>
                <a:uFillTx/>
                <a:latin typeface="Aptos"/>
                <a:ea typeface="DejaVu Sans"/>
              </a:rPr>
              <a:t> </a:t>
            </a:r>
            <a:r>
              <a:rPr b="0" lang="en-GB" sz="2000" strike="noStrike" u="none">
                <a:solidFill>
                  <a:srgbClr val="ffffff"/>
                </a:solidFill>
                <a:uFillTx/>
                <a:latin typeface="Aptos"/>
                <a:ea typeface="DejaVu Sans"/>
              </a:rPr>
              <a:t>https://www.gov.uk/government/publications/community-resilience-resources-and-tools (for the UK but has good guidelines on what the plan would look like)</a:t>
            </a:r>
            <a:endParaRPr b="0" lang="en-IE" sz="2000" strike="noStrike" u="none">
              <a:solidFill>
                <a:srgbClr val="ffffff"/>
              </a:solidFill>
              <a:uFillTx/>
              <a:latin typeface="Arial"/>
            </a:endParaRPr>
          </a:p>
          <a:p>
            <a:pPr marL="216000" indent="-215640">
              <a:lnSpc>
                <a:spcPct val="90000"/>
              </a:lnSpc>
              <a:spcBef>
                <a:spcPts val="1001"/>
              </a:spcBef>
              <a:buClr>
                <a:srgbClr val="ffffff"/>
              </a:buClr>
              <a:buFont typeface="Wingdings" charset="2"/>
              <a:buChar char=""/>
              <a:tabLst>
                <a:tab algn="l" pos="0"/>
              </a:tabLst>
            </a:pPr>
            <a:r>
              <a:rPr b="0" lang="en-GB" sz="2000" strike="noStrike" u="none">
                <a:solidFill>
                  <a:srgbClr val="ffffff"/>
                </a:solidFill>
                <a:uFillTx/>
                <a:latin typeface="Aptos"/>
                <a:ea typeface="DejaVu Sans"/>
              </a:rPr>
              <a:t>https://www.gov.ie/en/publication/30ce3-emergency-management/ </a:t>
            </a:r>
            <a:endParaRPr b="0" lang="en-IE" sz="2000" strike="noStrike" u="none">
              <a:solidFill>
                <a:srgbClr val="ffffff"/>
              </a:solidFill>
              <a:uFillTx/>
              <a:latin typeface="Arial"/>
            </a:endParaRPr>
          </a:p>
          <a:p>
            <a:pPr marL="216000" indent="-215640">
              <a:lnSpc>
                <a:spcPct val="90000"/>
              </a:lnSpc>
              <a:spcBef>
                <a:spcPts val="1001"/>
              </a:spcBef>
              <a:buClr>
                <a:srgbClr val="ffffff"/>
              </a:buClr>
              <a:buFont typeface="Wingdings" charset="2"/>
              <a:buChar char=""/>
              <a:tabLst>
                <a:tab algn="l" pos="0"/>
              </a:tabLst>
            </a:pPr>
            <a:r>
              <a:rPr b="0" lang="en-GB" sz="2000" strike="noStrike" u="none">
                <a:solidFill>
                  <a:srgbClr val="ffffff"/>
                </a:solidFill>
                <a:uFillTx/>
                <a:latin typeface="Aptos"/>
                <a:ea typeface="DejaVu Sans"/>
              </a:rPr>
              <a:t>(see in particular page 29 of the Framework for major emergency management on community resilience)</a:t>
            </a:r>
            <a:endParaRPr b="0" lang="en-IE" sz="2000" strike="noStrike" u="none">
              <a:solidFill>
                <a:srgbClr val="ffffff"/>
              </a:solidFill>
              <a:uFillTx/>
              <a:latin typeface="Arial"/>
            </a:endParaRPr>
          </a:p>
          <a:p>
            <a:pPr>
              <a:lnSpc>
                <a:spcPct val="90000"/>
              </a:lnSpc>
              <a:spcBef>
                <a:spcPts val="1001"/>
              </a:spcBef>
              <a:tabLst>
                <a:tab algn="l" pos="0"/>
              </a:tabLst>
            </a:pPr>
            <a:endParaRPr b="0" lang="en-IE" sz="2000" strike="noStrike" u="none">
              <a:solidFill>
                <a:srgbClr val="ffffff"/>
              </a:solidFill>
              <a:uFillTx/>
              <a:latin typeface="Arial"/>
            </a:endParaRPr>
          </a:p>
          <a:p>
            <a:pPr>
              <a:lnSpc>
                <a:spcPct val="90000"/>
              </a:lnSpc>
              <a:spcBef>
                <a:spcPts val="1001"/>
              </a:spcBef>
              <a:tabLst>
                <a:tab algn="l" pos="0"/>
              </a:tabLst>
            </a:pPr>
            <a:endParaRPr b="0" lang="en-IE" sz="2000" strike="noStrike" u="none">
              <a:solidFill>
                <a:srgbClr val="ffffff"/>
              </a:solidFill>
              <a:uFillTx/>
              <a:latin typeface="Arial"/>
            </a:endParaRPr>
          </a:p>
          <a:p>
            <a:pPr>
              <a:lnSpc>
                <a:spcPct val="90000"/>
              </a:lnSpc>
              <a:spcBef>
                <a:spcPts val="1001"/>
              </a:spcBef>
              <a:tabLst>
                <a:tab algn="l" pos="0"/>
              </a:tabLst>
            </a:pPr>
            <a:endParaRPr b="0" lang="en-IE" sz="2000" strike="noStrike" u="none">
              <a:solidFill>
                <a:srgbClr val="ffffff"/>
              </a:solidFill>
              <a:uFillTx/>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656a"/>
        </a:solidFill>
      </p:bgPr>
    </p:bg>
    <p:spTree>
      <p:nvGrpSpPr>
        <p:cNvPr id="1" name=""/>
        <p:cNvGrpSpPr/>
        <p:nvPr/>
      </p:nvGrpSpPr>
      <p:grpSpPr>
        <a:xfrm>
          <a:off x="0" y="0"/>
          <a:ext cx="0" cy="0"/>
          <a:chOff x="0" y="0"/>
          <a:chExt cx="0" cy="0"/>
        </a:xfrm>
      </p:grpSpPr>
      <p:sp>
        <p:nvSpPr>
          <p:cNvPr id="139" name="Title 1_3"/>
          <p:cNvSpPr/>
          <p:nvPr/>
        </p:nvSpPr>
        <p:spPr>
          <a:xfrm>
            <a:off x="838080" y="365040"/>
            <a:ext cx="10513440" cy="1323360"/>
          </a:xfrm>
          <a:prstGeom prst="rect">
            <a:avLst/>
          </a:prstGeom>
          <a:noFill/>
          <a:ln w="0">
            <a:noFill/>
          </a:ln>
        </p:spPr>
        <p:style>
          <a:lnRef idx="0"/>
          <a:fillRef idx="0"/>
          <a:effectRef idx="0"/>
          <a:fontRef idx="minor"/>
        </p:style>
        <p:txBody>
          <a:bodyPr lIns="90000" rIns="90000" tIns="45000" bIns="45000" anchor="ctr">
            <a:noAutofit/>
          </a:bodyPr>
          <a:p>
            <a:pPr>
              <a:lnSpc>
                <a:spcPct val="90000"/>
              </a:lnSpc>
            </a:pPr>
            <a:r>
              <a:rPr b="0" lang="en-GB" sz="4400" strike="noStrike" u="none">
                <a:solidFill>
                  <a:srgbClr val="ffffff"/>
                </a:solidFill>
                <a:uFillTx/>
                <a:latin typeface="Aptos Display"/>
                <a:ea typeface="DejaVu Sans"/>
              </a:rPr>
              <a:t>Living in your landscape</a:t>
            </a:r>
            <a:endParaRPr b="0" lang="en-IE" sz="4400" strike="noStrike" u="none">
              <a:solidFill>
                <a:srgbClr val="ffffff"/>
              </a:solidFill>
              <a:uFillTx/>
              <a:latin typeface="Arial"/>
            </a:endParaRPr>
          </a:p>
        </p:txBody>
      </p:sp>
      <p:sp>
        <p:nvSpPr>
          <p:cNvPr id="140" name="Content Placeholder 2_3"/>
          <p:cNvSpPr/>
          <p:nvPr/>
        </p:nvSpPr>
        <p:spPr>
          <a:xfrm>
            <a:off x="838080" y="1825560"/>
            <a:ext cx="10513440" cy="4349160"/>
          </a:xfrm>
          <a:prstGeom prst="rect">
            <a:avLst/>
          </a:prstGeom>
          <a:noFill/>
          <a:ln w="0">
            <a:noFill/>
          </a:ln>
        </p:spPr>
        <p:style>
          <a:lnRef idx="0"/>
          <a:fillRef idx="0"/>
          <a:effectRef idx="0"/>
          <a:fontRef idx="minor"/>
        </p:style>
        <p:txBody>
          <a:bodyPr lIns="90000" rIns="90000" tIns="45000" bIns="45000" anchor="t">
            <a:noAutofit/>
          </a:bodyPr>
          <a:p>
            <a:pPr>
              <a:lnSpc>
                <a:spcPct val="90000"/>
              </a:lnSpc>
              <a:spcBef>
                <a:spcPts val="1001"/>
              </a:spcBef>
            </a:pPr>
            <a:r>
              <a:rPr b="0" lang="en-GB" sz="2800" strike="noStrike" u="none">
                <a:solidFill>
                  <a:srgbClr val="ffffff"/>
                </a:solidFill>
                <a:uFillTx/>
                <a:latin typeface="Aptos"/>
                <a:ea typeface="DejaVu Sans"/>
              </a:rPr>
              <a:t>Aims for students</a:t>
            </a:r>
            <a:endParaRPr b="0" lang="en-IE" sz="2800" strike="noStrike" u="none">
              <a:solidFill>
                <a:srgbClr val="ffffff"/>
              </a:solidFill>
              <a:uFillTx/>
              <a:latin typeface="Arial"/>
            </a:endParaRPr>
          </a:p>
          <a:p>
            <a:pPr lvl="1" marL="685800" indent="-227520">
              <a:lnSpc>
                <a:spcPct val="90000"/>
              </a:lnSpc>
              <a:spcBef>
                <a:spcPts val="1066"/>
              </a:spcBef>
              <a:spcAft>
                <a:spcPts val="567"/>
              </a:spcAft>
              <a:buClr>
                <a:srgbClr val="ffffff"/>
              </a:buClr>
              <a:buFont typeface="Arial"/>
              <a:buChar char="•"/>
            </a:pPr>
            <a:r>
              <a:rPr b="0" lang="en-GB" sz="2200" strike="noStrike" u="none">
                <a:solidFill>
                  <a:srgbClr val="ffffff"/>
                </a:solidFill>
                <a:uFillTx/>
                <a:latin typeface="Aptos"/>
                <a:ea typeface="DejaVu Sans"/>
              </a:rPr>
              <a:t>Explain the concept of geohazards</a:t>
            </a:r>
            <a:endParaRPr b="0" lang="en-IE" sz="2200" strike="noStrike" u="none">
              <a:solidFill>
                <a:srgbClr val="ffffff"/>
              </a:solidFill>
              <a:uFillTx/>
              <a:latin typeface="Arial"/>
            </a:endParaRPr>
          </a:p>
          <a:p>
            <a:pPr lvl="1" marL="685800" indent="-227520">
              <a:lnSpc>
                <a:spcPct val="90000"/>
              </a:lnSpc>
              <a:spcBef>
                <a:spcPts val="1066"/>
              </a:spcBef>
              <a:spcAft>
                <a:spcPts val="567"/>
              </a:spcAft>
              <a:buClr>
                <a:srgbClr val="ffffff"/>
              </a:buClr>
              <a:buFont typeface="Arial"/>
              <a:buChar char="•"/>
            </a:pPr>
            <a:r>
              <a:rPr b="0" lang="en-GB" sz="2200" strike="noStrike" u="none">
                <a:solidFill>
                  <a:srgbClr val="ffffff"/>
                </a:solidFill>
                <a:uFillTx/>
                <a:latin typeface="Aptos"/>
                <a:ea typeface="DejaVu Sans"/>
              </a:rPr>
              <a:t>Describe the rock types in their region and how they may have an impact in their area</a:t>
            </a:r>
            <a:endParaRPr b="0" lang="en-IE" sz="2200" strike="noStrike" u="none">
              <a:solidFill>
                <a:srgbClr val="ffffff"/>
              </a:solidFill>
              <a:uFillTx/>
              <a:latin typeface="Arial"/>
            </a:endParaRPr>
          </a:p>
          <a:p>
            <a:pPr lvl="1" marL="685800" indent="-227520">
              <a:lnSpc>
                <a:spcPct val="90000"/>
              </a:lnSpc>
              <a:spcBef>
                <a:spcPts val="1066"/>
              </a:spcBef>
              <a:spcAft>
                <a:spcPts val="567"/>
              </a:spcAft>
              <a:buClr>
                <a:srgbClr val="ffffff"/>
              </a:buClr>
              <a:buFont typeface="Arial"/>
              <a:buChar char="•"/>
            </a:pPr>
            <a:r>
              <a:rPr b="0" lang="en-GB" sz="2200" strike="noStrike" u="none">
                <a:solidFill>
                  <a:srgbClr val="ffffff"/>
                </a:solidFill>
                <a:uFillTx/>
                <a:latin typeface="Aptos"/>
                <a:ea typeface="DejaVu Sans"/>
              </a:rPr>
              <a:t>Describe past and possible future flooding in the area</a:t>
            </a:r>
            <a:endParaRPr b="0" lang="en-IE" sz="2200" strike="noStrike" u="none">
              <a:solidFill>
                <a:srgbClr val="ffffff"/>
              </a:solidFill>
              <a:uFillTx/>
              <a:latin typeface="Arial"/>
            </a:endParaRPr>
          </a:p>
          <a:p>
            <a:pPr lvl="1" marL="685800" indent="-227520">
              <a:lnSpc>
                <a:spcPct val="90000"/>
              </a:lnSpc>
              <a:spcBef>
                <a:spcPts val="1066"/>
              </a:spcBef>
              <a:spcAft>
                <a:spcPts val="567"/>
              </a:spcAft>
              <a:buClr>
                <a:srgbClr val="ffffff"/>
              </a:buClr>
              <a:buFont typeface="Arial"/>
              <a:buChar char="•"/>
            </a:pPr>
            <a:r>
              <a:rPr b="0" lang="en-GB" sz="2200" strike="noStrike" u="none">
                <a:solidFill>
                  <a:srgbClr val="ffffff"/>
                </a:solidFill>
                <a:uFillTx/>
                <a:latin typeface="Aptos"/>
                <a:ea typeface="DejaVu Sans"/>
              </a:rPr>
              <a:t>Provide a community warning system and action plan</a:t>
            </a:r>
            <a:endParaRPr b="0" lang="en-IE" sz="2200" strike="noStrike" u="none">
              <a:solidFill>
                <a:srgbClr val="ffffff"/>
              </a:solidFill>
              <a:uFillTx/>
              <a:latin typeface="Arial"/>
            </a:endParaRPr>
          </a:p>
          <a:p>
            <a:pPr lvl="1" marL="685800" indent="-227520">
              <a:lnSpc>
                <a:spcPct val="90000"/>
              </a:lnSpc>
              <a:spcBef>
                <a:spcPts val="1066"/>
              </a:spcBef>
              <a:spcAft>
                <a:spcPts val="567"/>
              </a:spcAft>
              <a:buClr>
                <a:srgbClr val="ffffff"/>
              </a:buClr>
              <a:buFont typeface="Arial"/>
              <a:buChar char="•"/>
            </a:pPr>
            <a:r>
              <a:rPr b="0" lang="en-GB" sz="2200" strike="noStrike" u="none">
                <a:solidFill>
                  <a:srgbClr val="ffffff"/>
                </a:solidFill>
                <a:uFillTx/>
                <a:latin typeface="Aptos"/>
                <a:ea typeface="DejaVu Sans"/>
              </a:rPr>
              <a:t>Understand how climate change may impact their local area</a:t>
            </a:r>
            <a:endParaRPr b="0" lang="en-IE" sz="2200" strike="noStrike" u="none">
              <a:solidFill>
                <a:srgbClr val="ffffff"/>
              </a:solidFill>
              <a:uFillTx/>
              <a:latin typeface="Arial"/>
            </a:endParaRPr>
          </a:p>
        </p:txBody>
      </p:sp>
    </p:spTree>
  </p:cSld>
  <mc:AlternateContent>
    <mc:Choice Requires="p14">
      <p:transition spd="slow" p14:dur="2000"/>
    </mc:Choice>
    <mc:Fallback>
      <p:transition spd="slow"/>
    </mc:Fallback>
  </mc:AlternateContent>
  <p:timing>
    <p:tnLst>
      <p:par>
        <p:cTn id="41" dur="indefinite" restart="never" nodeType="tmRoot">
          <p:childTnLst>
            <p:seq>
              <p:cTn id="42" dur="indefinite" nodeType="mainSeq">
                <p:childTnLst>
                  <p:par>
                    <p:cTn id="43" fill="hold">
                      <p:stCondLst>
                        <p:cond delay="indefinite"/>
                      </p:stCondLst>
                      <p:childTnLst>
                        <p:par>
                          <p:cTn id="44" fill="hold">
                            <p:stCondLst>
                              <p:cond delay="0"/>
                            </p:stCondLst>
                            <p:childTnLst>
                              <p:par>
                                <p:cTn id="45" nodeType="clickEffect" fill="hold" presetClass="entr" presetID="2" presetSubtype="4">
                                  <p:stCondLst>
                                    <p:cond delay="0"/>
                                  </p:stCondLst>
                                  <p:childTnLst>
                                    <p:set>
                                      <p:cBhvr>
                                        <p:cTn id="46" dur="1" fill="hold">
                                          <p:stCondLst>
                                            <p:cond delay="0"/>
                                          </p:stCondLst>
                                        </p:cTn>
                                        <p:tgtEl>
                                          <p:spTgt spid="140">
                                            <p:txEl>
                                              <p:pRg st="1" end="1"/>
                                            </p:txEl>
                                          </p:spTgt>
                                        </p:tgtEl>
                                        <p:attrNameLst>
                                          <p:attrName>style.visibility</p:attrName>
                                        </p:attrNameLst>
                                      </p:cBhvr>
                                      <p:to>
                                        <p:strVal val="visible"/>
                                      </p:to>
                                    </p:set>
                                    <p:anim calcmode="lin" valueType="num">
                                      <p:cBhvr additive="repl">
                                        <p:cTn id="47" dur="500" fill="hold"/>
                                        <p:tgtEl>
                                          <p:spTgt spid="140">
                                            <p:txEl>
                                              <p:pRg st="1" end="1"/>
                                            </p:txEl>
                                          </p:spTgt>
                                        </p:tgtEl>
                                        <p:attrNameLst>
                                          <p:attrName>ppt_x</p:attrName>
                                        </p:attrNameLst>
                                      </p:cBhvr>
                                      <p:tavLst>
                                        <p:tav tm="0">
                                          <p:val>
                                            <p:strVal val="#ppt_x"/>
                                          </p:val>
                                        </p:tav>
                                        <p:tav tm="100000">
                                          <p:val>
                                            <p:strVal val="#ppt_x"/>
                                          </p:val>
                                        </p:tav>
                                      </p:tavLst>
                                    </p:anim>
                                    <p:anim calcmode="lin" valueType="num">
                                      <p:cBhvr additive="repl">
                                        <p:cTn id="48" dur="500" fill="hold"/>
                                        <p:tgtEl>
                                          <p:spTgt spid="14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nodeType="clickEffect" fill="hold" presetClass="entr" presetID="2" presetSubtype="4">
                                  <p:stCondLst>
                                    <p:cond delay="0"/>
                                  </p:stCondLst>
                                  <p:childTnLst>
                                    <p:set>
                                      <p:cBhvr>
                                        <p:cTn id="52" dur="1" fill="hold">
                                          <p:stCondLst>
                                            <p:cond delay="0"/>
                                          </p:stCondLst>
                                        </p:cTn>
                                        <p:tgtEl>
                                          <p:spTgt spid="140">
                                            <p:txEl>
                                              <p:pRg st="2" end="2"/>
                                            </p:txEl>
                                          </p:spTgt>
                                        </p:tgtEl>
                                        <p:attrNameLst>
                                          <p:attrName>style.visibility</p:attrName>
                                        </p:attrNameLst>
                                      </p:cBhvr>
                                      <p:to>
                                        <p:strVal val="visible"/>
                                      </p:to>
                                    </p:set>
                                    <p:anim calcmode="lin" valueType="num">
                                      <p:cBhvr additive="repl">
                                        <p:cTn id="53" dur="500" fill="hold"/>
                                        <p:tgtEl>
                                          <p:spTgt spid="140">
                                            <p:txEl>
                                              <p:pRg st="2" end="2"/>
                                            </p:txEl>
                                          </p:spTgt>
                                        </p:tgtEl>
                                        <p:attrNameLst>
                                          <p:attrName>ppt_x</p:attrName>
                                        </p:attrNameLst>
                                      </p:cBhvr>
                                      <p:tavLst>
                                        <p:tav tm="0">
                                          <p:val>
                                            <p:strVal val="#ppt_x"/>
                                          </p:val>
                                        </p:tav>
                                        <p:tav tm="100000">
                                          <p:val>
                                            <p:strVal val="#ppt_x"/>
                                          </p:val>
                                        </p:tav>
                                      </p:tavLst>
                                    </p:anim>
                                    <p:anim calcmode="lin" valueType="num">
                                      <p:cBhvr additive="repl">
                                        <p:cTn id="54" dur="500" fill="hold"/>
                                        <p:tgtEl>
                                          <p:spTgt spid="14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nodeType="clickEffect" fill="hold" presetClass="entr" presetID="2" presetSubtype="4">
                                  <p:stCondLst>
                                    <p:cond delay="0"/>
                                  </p:stCondLst>
                                  <p:childTnLst>
                                    <p:set>
                                      <p:cBhvr>
                                        <p:cTn id="58" dur="1" fill="hold">
                                          <p:stCondLst>
                                            <p:cond delay="0"/>
                                          </p:stCondLst>
                                        </p:cTn>
                                        <p:tgtEl>
                                          <p:spTgt spid="140">
                                            <p:txEl>
                                              <p:pRg st="3" end="3"/>
                                            </p:txEl>
                                          </p:spTgt>
                                        </p:tgtEl>
                                        <p:attrNameLst>
                                          <p:attrName>style.visibility</p:attrName>
                                        </p:attrNameLst>
                                      </p:cBhvr>
                                      <p:to>
                                        <p:strVal val="visible"/>
                                      </p:to>
                                    </p:set>
                                    <p:anim calcmode="lin" valueType="num">
                                      <p:cBhvr additive="repl">
                                        <p:cTn id="59" dur="500" fill="hold"/>
                                        <p:tgtEl>
                                          <p:spTgt spid="140">
                                            <p:txEl>
                                              <p:pRg st="3" end="3"/>
                                            </p:txEl>
                                          </p:spTgt>
                                        </p:tgtEl>
                                        <p:attrNameLst>
                                          <p:attrName>ppt_x</p:attrName>
                                        </p:attrNameLst>
                                      </p:cBhvr>
                                      <p:tavLst>
                                        <p:tav tm="0">
                                          <p:val>
                                            <p:strVal val="#ppt_x"/>
                                          </p:val>
                                        </p:tav>
                                        <p:tav tm="100000">
                                          <p:val>
                                            <p:strVal val="#ppt_x"/>
                                          </p:val>
                                        </p:tav>
                                      </p:tavLst>
                                    </p:anim>
                                    <p:anim calcmode="lin" valueType="num">
                                      <p:cBhvr additive="repl">
                                        <p:cTn id="60" dur="500" fill="hold"/>
                                        <p:tgtEl>
                                          <p:spTgt spid="14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nodeType="clickEffect" fill="hold" presetClass="entr" presetID="2" presetSubtype="4">
                                  <p:stCondLst>
                                    <p:cond delay="0"/>
                                  </p:stCondLst>
                                  <p:childTnLst>
                                    <p:set>
                                      <p:cBhvr>
                                        <p:cTn id="64" dur="1" fill="hold">
                                          <p:stCondLst>
                                            <p:cond delay="0"/>
                                          </p:stCondLst>
                                        </p:cTn>
                                        <p:tgtEl>
                                          <p:spTgt spid="140">
                                            <p:txEl>
                                              <p:pRg st="4" end="4"/>
                                            </p:txEl>
                                          </p:spTgt>
                                        </p:tgtEl>
                                        <p:attrNameLst>
                                          <p:attrName>style.visibility</p:attrName>
                                        </p:attrNameLst>
                                      </p:cBhvr>
                                      <p:to>
                                        <p:strVal val="visible"/>
                                      </p:to>
                                    </p:set>
                                    <p:anim calcmode="lin" valueType="num">
                                      <p:cBhvr additive="repl">
                                        <p:cTn id="65" dur="500" fill="hold"/>
                                        <p:tgtEl>
                                          <p:spTgt spid="140">
                                            <p:txEl>
                                              <p:pRg st="4" end="4"/>
                                            </p:txEl>
                                          </p:spTgt>
                                        </p:tgtEl>
                                        <p:attrNameLst>
                                          <p:attrName>ppt_x</p:attrName>
                                        </p:attrNameLst>
                                      </p:cBhvr>
                                      <p:tavLst>
                                        <p:tav tm="0">
                                          <p:val>
                                            <p:strVal val="#ppt_x"/>
                                          </p:val>
                                        </p:tav>
                                        <p:tav tm="100000">
                                          <p:val>
                                            <p:strVal val="#ppt_x"/>
                                          </p:val>
                                        </p:tav>
                                      </p:tavLst>
                                    </p:anim>
                                    <p:anim calcmode="lin" valueType="num">
                                      <p:cBhvr additive="repl">
                                        <p:cTn id="66" dur="500" fill="hold"/>
                                        <p:tgtEl>
                                          <p:spTgt spid="14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nodeType="clickEffect" fill="hold" presetClass="entr" presetID="2" presetSubtype="4">
                                  <p:stCondLst>
                                    <p:cond delay="0"/>
                                  </p:stCondLst>
                                  <p:childTnLst>
                                    <p:set>
                                      <p:cBhvr>
                                        <p:cTn id="70" dur="1" fill="hold">
                                          <p:stCondLst>
                                            <p:cond delay="0"/>
                                          </p:stCondLst>
                                        </p:cTn>
                                        <p:tgtEl>
                                          <p:spTgt spid="140">
                                            <p:txEl>
                                              <p:pRg st="5" end="5"/>
                                            </p:txEl>
                                          </p:spTgt>
                                        </p:tgtEl>
                                        <p:attrNameLst>
                                          <p:attrName>style.visibility</p:attrName>
                                        </p:attrNameLst>
                                      </p:cBhvr>
                                      <p:to>
                                        <p:strVal val="visible"/>
                                      </p:to>
                                    </p:set>
                                    <p:anim calcmode="lin" valueType="num">
                                      <p:cBhvr additive="repl">
                                        <p:cTn id="71" dur="500" fill="hold"/>
                                        <p:tgtEl>
                                          <p:spTgt spid="140">
                                            <p:txEl>
                                              <p:pRg st="5" end="5"/>
                                            </p:txEl>
                                          </p:spTgt>
                                        </p:tgtEl>
                                        <p:attrNameLst>
                                          <p:attrName>ppt_x</p:attrName>
                                        </p:attrNameLst>
                                      </p:cBhvr>
                                      <p:tavLst>
                                        <p:tav tm="0">
                                          <p:val>
                                            <p:strVal val="#ppt_x"/>
                                          </p:val>
                                        </p:tav>
                                        <p:tav tm="100000">
                                          <p:val>
                                            <p:strVal val="#ppt_x"/>
                                          </p:val>
                                        </p:tav>
                                      </p:tavLst>
                                    </p:anim>
                                    <p:anim calcmode="lin" valueType="num">
                                      <p:cBhvr additive="repl">
                                        <p:cTn id="72" dur="500" fill="hold"/>
                                        <p:tgtEl>
                                          <p:spTgt spid="140">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656a"/>
        </a:solidFill>
      </p:bgPr>
    </p:bg>
    <p:spTree>
      <p:nvGrpSpPr>
        <p:cNvPr id="1" name=""/>
        <p:cNvGrpSpPr/>
        <p:nvPr/>
      </p:nvGrpSpPr>
      <p:grpSpPr>
        <a:xfrm>
          <a:off x="0" y="0"/>
          <a:ext cx="0" cy="0"/>
          <a:chOff x="0" y="0"/>
          <a:chExt cx="0" cy="0"/>
        </a:xfrm>
      </p:grpSpPr>
      <p:sp>
        <p:nvSpPr>
          <p:cNvPr id="141" name="Title 1_16"/>
          <p:cNvSpPr/>
          <p:nvPr/>
        </p:nvSpPr>
        <p:spPr>
          <a:xfrm>
            <a:off x="466200" y="-243720"/>
            <a:ext cx="10513440" cy="1323360"/>
          </a:xfrm>
          <a:prstGeom prst="rect">
            <a:avLst/>
          </a:prstGeom>
          <a:noFill/>
          <a:ln w="0">
            <a:noFill/>
          </a:ln>
        </p:spPr>
        <p:style>
          <a:lnRef idx="0"/>
          <a:fillRef idx="0"/>
          <a:effectRef idx="0"/>
          <a:fontRef idx="minor"/>
        </p:style>
        <p:txBody>
          <a:bodyPr lIns="90000" rIns="90000" tIns="45000" bIns="45000" anchor="ctr">
            <a:noAutofit/>
          </a:bodyPr>
          <a:p>
            <a:pPr>
              <a:lnSpc>
                <a:spcPct val="90000"/>
              </a:lnSpc>
            </a:pPr>
            <a:r>
              <a:rPr b="0" lang="en-GB" sz="4400" strike="noStrike" u="none">
                <a:solidFill>
                  <a:srgbClr val="ffffff"/>
                </a:solidFill>
                <a:uFillTx/>
                <a:latin typeface="Aptos Display"/>
                <a:ea typeface="DejaVu Sans"/>
              </a:rPr>
              <a:t>Example of Assessment</a:t>
            </a:r>
            <a:endParaRPr b="0" lang="en-IE" sz="4400" strike="noStrike" u="none">
              <a:solidFill>
                <a:srgbClr val="ffffff"/>
              </a:solidFill>
              <a:uFillTx/>
              <a:latin typeface="Arial"/>
            </a:endParaRPr>
          </a:p>
        </p:txBody>
      </p:sp>
      <p:sp>
        <p:nvSpPr>
          <p:cNvPr id="142" name="Content Placeholder 2_17"/>
          <p:cNvSpPr/>
          <p:nvPr/>
        </p:nvSpPr>
        <p:spPr>
          <a:xfrm>
            <a:off x="819720" y="842040"/>
            <a:ext cx="10513440" cy="4349160"/>
          </a:xfrm>
          <a:prstGeom prst="rect">
            <a:avLst/>
          </a:prstGeom>
          <a:noFill/>
          <a:ln w="0">
            <a:noFill/>
          </a:ln>
        </p:spPr>
        <p:style>
          <a:lnRef idx="0"/>
          <a:fillRef idx="0"/>
          <a:effectRef idx="0"/>
          <a:fontRef idx="minor"/>
        </p:style>
        <p:txBody>
          <a:bodyPr lIns="90000" rIns="90000" tIns="45000" bIns="45000" anchor="t">
            <a:noAutofit/>
          </a:bodyPr>
          <a:p>
            <a:pPr>
              <a:lnSpc>
                <a:spcPct val="90000"/>
              </a:lnSpc>
              <a:spcBef>
                <a:spcPts val="1001"/>
              </a:spcBef>
            </a:pPr>
            <a:r>
              <a:rPr b="0" lang="en-GB" sz="2400" strike="noStrike" u="none">
                <a:solidFill>
                  <a:srgbClr val="ffffff"/>
                </a:solidFill>
                <a:uFillTx/>
                <a:latin typeface="Aptos"/>
                <a:ea typeface="DejaVu Sans"/>
              </a:rPr>
              <a:t>Can be altered to suit different groups</a:t>
            </a:r>
            <a:endParaRPr b="0" lang="en-IE" sz="2400" strike="noStrike" u="none">
              <a:solidFill>
                <a:srgbClr val="ffffff"/>
              </a:solidFill>
              <a:uFillTx/>
              <a:latin typeface="Arial"/>
            </a:endParaRPr>
          </a:p>
        </p:txBody>
      </p:sp>
      <p:graphicFrame>
        <p:nvGraphicFramePr>
          <p:cNvPr id="143" name="Table 6"/>
          <p:cNvGraphicFramePr/>
          <p:nvPr/>
        </p:nvGraphicFramePr>
        <p:xfrm>
          <a:off x="189360" y="1676520"/>
          <a:ext cx="11699640" cy="4750200"/>
        </p:xfrm>
        <a:graphic>
          <a:graphicData uri="http://schemas.openxmlformats.org/drawingml/2006/table">
            <a:tbl>
              <a:tblPr/>
              <a:tblGrid>
                <a:gridCol w="1611360"/>
                <a:gridCol w="1715760"/>
                <a:gridCol w="8372880"/>
              </a:tblGrid>
              <a:tr h="495000">
                <a:tc>
                  <a:txBody>
                    <a:bodyPr anchor="t">
                      <a:noAutofit/>
                    </a:bodyPr>
                    <a:p>
                      <a:pPr>
                        <a:lnSpc>
                          <a:spcPct val="100000"/>
                        </a:lnSpc>
                      </a:pPr>
                      <a:r>
                        <a:rPr b="0" lang="en-GB" sz="1800" strike="noStrike" u="none">
                          <a:solidFill>
                            <a:srgbClr val="ffffff"/>
                          </a:solidFill>
                          <a:uFillTx/>
                          <a:latin typeface="Aptos"/>
                        </a:rPr>
                        <a:t>Percentage</a:t>
                      </a:r>
                      <a:endParaRPr b="0" lang="en-IE" sz="1800" strike="noStrike" u="none">
                        <a:solidFill>
                          <a:srgbClr val="ffffff"/>
                        </a:solidFill>
                        <a:uFillTx/>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156082"/>
                    </a:solidFill>
                  </a:tcPr>
                </a:tc>
                <a:tc>
                  <a:txBody>
                    <a:bodyPr anchor="t">
                      <a:noAutofit/>
                    </a:bodyPr>
                    <a:p>
                      <a:pPr>
                        <a:lnSpc>
                          <a:spcPct val="100000"/>
                        </a:lnSpc>
                      </a:pPr>
                      <a:r>
                        <a:rPr b="0" lang="en-GB" sz="1800" strike="noStrike" u="none">
                          <a:solidFill>
                            <a:srgbClr val="ffffff"/>
                          </a:solidFill>
                          <a:uFillTx/>
                          <a:latin typeface="Aptos"/>
                        </a:rPr>
                        <a:t>Descriptor</a:t>
                      </a:r>
                      <a:endParaRPr b="0" lang="en-IE" sz="1800" strike="noStrike" u="none">
                        <a:solidFill>
                          <a:srgbClr val="ffffff"/>
                        </a:solidFill>
                        <a:uFillTx/>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156082"/>
                    </a:solidFill>
                  </a:tcPr>
                </a:tc>
                <a:tc>
                  <a:txBody>
                    <a:bodyPr anchor="t">
                      <a:noAutofit/>
                    </a:bodyPr>
                    <a:p>
                      <a:pPr>
                        <a:lnSpc>
                          <a:spcPct val="100000"/>
                        </a:lnSpc>
                      </a:pPr>
                      <a:r>
                        <a:rPr b="0" lang="en-GB" sz="1800" strike="noStrike" u="none">
                          <a:solidFill>
                            <a:srgbClr val="ffffff"/>
                          </a:solidFill>
                          <a:uFillTx/>
                          <a:latin typeface="Aptos"/>
                        </a:rPr>
                        <a:t>Criteria achieved based on group work and presentation of findings</a:t>
                      </a:r>
                      <a:endParaRPr b="0" lang="en-IE" sz="1800" strike="noStrike" u="none">
                        <a:solidFill>
                          <a:srgbClr val="ffffff"/>
                        </a:solidFill>
                        <a:uFillTx/>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156082"/>
                    </a:solidFill>
                  </a:tcPr>
                </a:tc>
              </a:tr>
              <a:tr h="598680">
                <a:tc>
                  <a:txBody>
                    <a:bodyPr anchor="t">
                      <a:noAutofit/>
                    </a:bodyPr>
                    <a:p>
                      <a:pPr>
                        <a:lnSpc>
                          <a:spcPct val="100000"/>
                        </a:lnSpc>
                      </a:pPr>
                      <a:r>
                        <a:rPr b="0" lang="en-GB" sz="1500" strike="noStrike" u="none">
                          <a:solidFill>
                            <a:srgbClr val="000000"/>
                          </a:solidFill>
                          <a:uFillTx/>
                          <a:latin typeface="Aptos"/>
                        </a:rPr>
                        <a:t>90-100</a:t>
                      </a:r>
                      <a:endParaRPr b="0" lang="en-IE" sz="1500" strike="noStrike" u="none">
                        <a:solidFill>
                          <a:srgbClr val="000000"/>
                        </a:solidFill>
                        <a:uFillTx/>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cd2d8"/>
                    </a:solidFill>
                  </a:tcPr>
                </a:tc>
                <a:tc>
                  <a:txBody>
                    <a:bodyPr anchor="t">
                      <a:noAutofit/>
                    </a:bodyPr>
                    <a:p>
                      <a:pPr>
                        <a:lnSpc>
                          <a:spcPct val="100000"/>
                        </a:lnSpc>
                      </a:pPr>
                      <a:r>
                        <a:rPr b="0" lang="en-GB" sz="1500" strike="noStrike" u="none">
                          <a:solidFill>
                            <a:srgbClr val="000000"/>
                          </a:solidFill>
                          <a:uFillTx/>
                          <a:latin typeface="Aptos"/>
                        </a:rPr>
                        <a:t>Distinction</a:t>
                      </a:r>
                      <a:endParaRPr b="0" lang="en-IE" sz="1500" strike="noStrike" u="none">
                        <a:solidFill>
                          <a:srgbClr val="000000"/>
                        </a:solidFill>
                        <a:uFillTx/>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cd2d8"/>
                    </a:solidFill>
                  </a:tcPr>
                </a:tc>
                <a:tc>
                  <a:txBody>
                    <a:bodyPr anchor="t">
                      <a:noAutofit/>
                    </a:bodyPr>
                    <a:p>
                      <a:pPr>
                        <a:lnSpc>
                          <a:spcPct val="100000"/>
                        </a:lnSpc>
                      </a:pPr>
                      <a:r>
                        <a:rPr b="0" lang="en-GB" sz="1500" strike="noStrike" u="none">
                          <a:solidFill>
                            <a:srgbClr val="000000"/>
                          </a:solidFill>
                          <a:uFillTx/>
                          <a:latin typeface="Aptos"/>
                        </a:rPr>
                        <a:t>Excellent group work, work load shared appropriately, evidence of further research, all points covered, findings identified and excellent presentation of findings</a:t>
                      </a:r>
                      <a:endParaRPr b="0" lang="en-IE" sz="1500" strike="noStrike" u="none">
                        <a:solidFill>
                          <a:srgbClr val="000000"/>
                        </a:solidFill>
                        <a:uFillTx/>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cd2d8"/>
                    </a:solidFill>
                  </a:tcPr>
                </a:tc>
              </a:tr>
              <a:tr h="689400">
                <a:tc>
                  <a:txBody>
                    <a:bodyPr anchor="t">
                      <a:noAutofit/>
                    </a:bodyPr>
                    <a:p>
                      <a:pPr>
                        <a:lnSpc>
                          <a:spcPct val="100000"/>
                        </a:lnSpc>
                      </a:pPr>
                      <a:r>
                        <a:rPr b="0" lang="en-GB" sz="1500" strike="noStrike" u="none">
                          <a:solidFill>
                            <a:srgbClr val="000000"/>
                          </a:solidFill>
                          <a:uFillTx/>
                          <a:latin typeface="Aptos"/>
                        </a:rPr>
                        <a:t>75-90</a:t>
                      </a:r>
                      <a:endParaRPr b="0" lang="en-IE" sz="1500" strike="noStrike" u="none">
                        <a:solidFill>
                          <a:srgbClr val="000000"/>
                        </a:solidFill>
                        <a:uFillTx/>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7eaec"/>
                    </a:solidFill>
                  </a:tcPr>
                </a:tc>
                <a:tc>
                  <a:txBody>
                    <a:bodyPr anchor="t">
                      <a:noAutofit/>
                    </a:bodyPr>
                    <a:p>
                      <a:pPr>
                        <a:lnSpc>
                          <a:spcPct val="100000"/>
                        </a:lnSpc>
                      </a:pPr>
                      <a:r>
                        <a:rPr b="0" lang="en-GB" sz="1500" strike="noStrike" u="none">
                          <a:solidFill>
                            <a:srgbClr val="000000"/>
                          </a:solidFill>
                          <a:uFillTx/>
                          <a:latin typeface="Aptos"/>
                        </a:rPr>
                        <a:t>Higher Merit</a:t>
                      </a:r>
                      <a:endParaRPr b="0" lang="en-IE" sz="1500" strike="noStrike" u="none">
                        <a:solidFill>
                          <a:srgbClr val="000000"/>
                        </a:solidFill>
                        <a:uFillTx/>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7eaec"/>
                    </a:solidFill>
                  </a:tcPr>
                </a:tc>
                <a:tc>
                  <a:txBody>
                    <a:bodyPr anchor="t">
                      <a:noAutofit/>
                    </a:bodyPr>
                    <a:p>
                      <a:pPr>
                        <a:lnSpc>
                          <a:spcPct val="100000"/>
                        </a:lnSpc>
                      </a:pPr>
                      <a:r>
                        <a:rPr b="0" lang="en-GB" sz="1500" strike="noStrike" u="none">
                          <a:solidFill>
                            <a:srgbClr val="000000"/>
                          </a:solidFill>
                          <a:uFillTx/>
                          <a:latin typeface="Aptos"/>
                        </a:rPr>
                        <a:t>Very good group work, workload shared, some further research evident, most points covered, findings identified and very good presentation of findings</a:t>
                      </a:r>
                      <a:endParaRPr b="0" lang="en-IE" sz="1500" strike="noStrike" u="none">
                        <a:solidFill>
                          <a:srgbClr val="000000"/>
                        </a:solidFill>
                        <a:uFillTx/>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7eaec"/>
                    </a:solidFill>
                  </a:tcPr>
                </a:tc>
              </a:tr>
              <a:tr h="716760">
                <a:tc>
                  <a:txBody>
                    <a:bodyPr anchor="t">
                      <a:noAutofit/>
                    </a:bodyPr>
                    <a:p>
                      <a:pPr>
                        <a:lnSpc>
                          <a:spcPct val="100000"/>
                        </a:lnSpc>
                      </a:pPr>
                      <a:r>
                        <a:rPr b="0" lang="en-GB" sz="1500" strike="noStrike" u="none">
                          <a:solidFill>
                            <a:srgbClr val="000000"/>
                          </a:solidFill>
                          <a:uFillTx/>
                          <a:latin typeface="Aptos"/>
                        </a:rPr>
                        <a:t>55-75</a:t>
                      </a:r>
                      <a:endParaRPr b="0" lang="en-IE" sz="1500" strike="noStrike" u="none">
                        <a:solidFill>
                          <a:srgbClr val="000000"/>
                        </a:solidFill>
                        <a:uFillTx/>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cd2d8"/>
                    </a:solidFill>
                  </a:tcPr>
                </a:tc>
                <a:tc>
                  <a:txBody>
                    <a:bodyPr anchor="t">
                      <a:noAutofit/>
                    </a:bodyPr>
                    <a:p>
                      <a:pPr>
                        <a:lnSpc>
                          <a:spcPct val="100000"/>
                        </a:lnSpc>
                      </a:pPr>
                      <a:r>
                        <a:rPr b="0" lang="en-GB" sz="1500" strike="noStrike" u="none">
                          <a:solidFill>
                            <a:srgbClr val="000000"/>
                          </a:solidFill>
                          <a:uFillTx/>
                          <a:latin typeface="Aptos"/>
                        </a:rPr>
                        <a:t>Merit</a:t>
                      </a:r>
                      <a:endParaRPr b="0" lang="en-IE" sz="1500" strike="noStrike" u="none">
                        <a:solidFill>
                          <a:srgbClr val="000000"/>
                        </a:solidFill>
                        <a:uFillTx/>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cd2d8"/>
                    </a:solidFill>
                  </a:tcPr>
                </a:tc>
                <a:tc>
                  <a:txBody>
                    <a:bodyPr anchor="t">
                      <a:noAutofit/>
                    </a:bodyPr>
                    <a:p>
                      <a:pPr>
                        <a:lnSpc>
                          <a:spcPct val="100000"/>
                        </a:lnSpc>
                      </a:pPr>
                      <a:r>
                        <a:rPr b="0" lang="en-GB" sz="1500" strike="noStrike" u="none">
                          <a:solidFill>
                            <a:srgbClr val="000000"/>
                          </a:solidFill>
                          <a:uFillTx/>
                          <a:latin typeface="Aptos"/>
                        </a:rPr>
                        <a:t>Good group work, medium sharing of workload, little further research evident, points covered in small detail, basic findings identified, </a:t>
                      </a:r>
                      <a:endParaRPr b="0" lang="en-IE" sz="1500" strike="noStrike" u="none">
                        <a:solidFill>
                          <a:srgbClr val="000000"/>
                        </a:solidFill>
                        <a:uFillTx/>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cd2d8"/>
                    </a:solidFill>
                  </a:tcPr>
                </a:tc>
              </a:tr>
              <a:tr h="861840">
                <a:tc>
                  <a:txBody>
                    <a:bodyPr anchor="t">
                      <a:noAutofit/>
                    </a:bodyPr>
                    <a:p>
                      <a:pPr>
                        <a:lnSpc>
                          <a:spcPct val="100000"/>
                        </a:lnSpc>
                      </a:pPr>
                      <a:r>
                        <a:rPr b="0" lang="en-GB" sz="1500" strike="noStrike" u="none">
                          <a:solidFill>
                            <a:srgbClr val="000000"/>
                          </a:solidFill>
                          <a:uFillTx/>
                          <a:latin typeface="Aptos"/>
                        </a:rPr>
                        <a:t>40-55</a:t>
                      </a:r>
                      <a:endParaRPr b="0" lang="en-IE" sz="1500" strike="noStrike" u="none">
                        <a:solidFill>
                          <a:srgbClr val="000000"/>
                        </a:solidFill>
                        <a:uFillTx/>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7eaec"/>
                    </a:solidFill>
                  </a:tcPr>
                </a:tc>
                <a:tc>
                  <a:txBody>
                    <a:bodyPr anchor="t">
                      <a:noAutofit/>
                    </a:bodyPr>
                    <a:p>
                      <a:pPr>
                        <a:lnSpc>
                          <a:spcPct val="100000"/>
                        </a:lnSpc>
                      </a:pPr>
                      <a:r>
                        <a:rPr b="0" lang="en-GB" sz="1500" strike="noStrike" u="none">
                          <a:solidFill>
                            <a:srgbClr val="000000"/>
                          </a:solidFill>
                          <a:uFillTx/>
                          <a:latin typeface="Aptos"/>
                        </a:rPr>
                        <a:t>Achieved</a:t>
                      </a:r>
                      <a:endParaRPr b="0" lang="en-IE" sz="1500" strike="noStrike" u="none">
                        <a:solidFill>
                          <a:srgbClr val="000000"/>
                        </a:solidFill>
                        <a:uFillTx/>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7eaec"/>
                    </a:solidFill>
                  </a:tcPr>
                </a:tc>
                <a:tc>
                  <a:txBody>
                    <a:bodyPr anchor="t">
                      <a:noAutofit/>
                    </a:bodyPr>
                    <a:p>
                      <a:pPr>
                        <a:lnSpc>
                          <a:spcPct val="100000"/>
                        </a:lnSpc>
                      </a:pPr>
                      <a:r>
                        <a:rPr b="0" lang="en-GB" sz="1500" strike="noStrike" u="none">
                          <a:solidFill>
                            <a:srgbClr val="000000"/>
                          </a:solidFill>
                          <a:uFillTx/>
                          <a:latin typeface="Aptos"/>
                        </a:rPr>
                        <a:t>Disjointed group work, poor sharing of workload, no further research evident, points not adequately addressed in a basic way, no findings identified, poor presentation of findings in general</a:t>
                      </a:r>
                      <a:endParaRPr b="0" lang="en-IE" sz="1500" strike="noStrike" u="none">
                        <a:solidFill>
                          <a:srgbClr val="000000"/>
                        </a:solidFill>
                        <a:uFillTx/>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7eaec"/>
                    </a:solidFill>
                  </a:tcPr>
                </a:tc>
              </a:tr>
              <a:tr h="716760">
                <a:tc>
                  <a:txBody>
                    <a:bodyPr anchor="t">
                      <a:noAutofit/>
                    </a:bodyPr>
                    <a:p>
                      <a:pPr>
                        <a:lnSpc>
                          <a:spcPct val="100000"/>
                        </a:lnSpc>
                      </a:pPr>
                      <a:r>
                        <a:rPr b="0" lang="en-GB" sz="1500" strike="noStrike" u="none">
                          <a:solidFill>
                            <a:srgbClr val="000000"/>
                          </a:solidFill>
                          <a:uFillTx/>
                          <a:latin typeface="Aptos"/>
                        </a:rPr>
                        <a:t>20-40</a:t>
                      </a:r>
                      <a:endParaRPr b="0" lang="en-IE" sz="1500" strike="noStrike" u="none">
                        <a:solidFill>
                          <a:srgbClr val="000000"/>
                        </a:solidFill>
                        <a:uFillTx/>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cd2d8"/>
                    </a:solidFill>
                  </a:tcPr>
                </a:tc>
                <a:tc>
                  <a:txBody>
                    <a:bodyPr anchor="t">
                      <a:noAutofit/>
                    </a:bodyPr>
                    <a:p>
                      <a:pPr>
                        <a:lnSpc>
                          <a:spcPct val="100000"/>
                        </a:lnSpc>
                      </a:pPr>
                      <a:r>
                        <a:rPr b="0" lang="en-GB" sz="1500" strike="noStrike" u="none">
                          <a:solidFill>
                            <a:srgbClr val="000000"/>
                          </a:solidFill>
                          <a:uFillTx/>
                          <a:latin typeface="Aptos"/>
                        </a:rPr>
                        <a:t>Partially achieved</a:t>
                      </a:r>
                      <a:endParaRPr b="0" lang="en-IE" sz="1500" strike="noStrike" u="none">
                        <a:solidFill>
                          <a:srgbClr val="000000"/>
                        </a:solidFill>
                        <a:uFillTx/>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cd2d8"/>
                    </a:solidFill>
                  </a:tcPr>
                </a:tc>
                <a:tc>
                  <a:txBody>
                    <a:bodyPr anchor="t">
                      <a:noAutofit/>
                    </a:bodyPr>
                    <a:p>
                      <a:pPr>
                        <a:lnSpc>
                          <a:spcPct val="100000"/>
                        </a:lnSpc>
                      </a:pPr>
                      <a:r>
                        <a:rPr b="0" lang="en-GB" sz="1500" strike="noStrike" u="none">
                          <a:solidFill>
                            <a:srgbClr val="000000"/>
                          </a:solidFill>
                          <a:uFillTx/>
                          <a:latin typeface="Aptos"/>
                        </a:rPr>
                        <a:t>Little to no group work, Group not collaborating in a basic manner, 1 or 2 students in group attempted work, very poor findings evident, very poor presentation of findings</a:t>
                      </a:r>
                      <a:endParaRPr b="0" lang="en-IE" sz="1500" strike="noStrike" u="none">
                        <a:solidFill>
                          <a:srgbClr val="000000"/>
                        </a:solidFill>
                        <a:uFillTx/>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cd2d8"/>
                    </a:solidFill>
                  </a:tcPr>
                </a:tc>
              </a:tr>
              <a:tr h="671760">
                <a:tc>
                  <a:txBody>
                    <a:bodyPr anchor="t">
                      <a:noAutofit/>
                    </a:bodyPr>
                    <a:p>
                      <a:pPr>
                        <a:lnSpc>
                          <a:spcPct val="100000"/>
                        </a:lnSpc>
                      </a:pPr>
                      <a:r>
                        <a:rPr b="0" lang="en-GB" sz="1500" strike="noStrike" u="none">
                          <a:solidFill>
                            <a:srgbClr val="000000"/>
                          </a:solidFill>
                          <a:uFillTx/>
                          <a:latin typeface="Aptos"/>
                        </a:rPr>
                        <a:t>0-20</a:t>
                      </a:r>
                      <a:endParaRPr b="0" lang="en-IE" sz="1500" strike="noStrike" u="none">
                        <a:solidFill>
                          <a:srgbClr val="000000"/>
                        </a:solidFill>
                        <a:uFillTx/>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7eaec"/>
                    </a:solidFill>
                  </a:tcPr>
                </a:tc>
                <a:tc>
                  <a:txBody>
                    <a:bodyPr anchor="t">
                      <a:noAutofit/>
                    </a:bodyPr>
                    <a:p>
                      <a:pPr>
                        <a:lnSpc>
                          <a:spcPct val="100000"/>
                        </a:lnSpc>
                      </a:pPr>
                      <a:r>
                        <a:rPr b="0" lang="en-GB" sz="1500" strike="noStrike" u="none">
                          <a:solidFill>
                            <a:srgbClr val="000000"/>
                          </a:solidFill>
                          <a:uFillTx/>
                          <a:latin typeface="Aptos"/>
                        </a:rPr>
                        <a:t>Not Graded</a:t>
                      </a:r>
                      <a:endParaRPr b="0" lang="en-IE" sz="1500" strike="noStrike" u="none">
                        <a:solidFill>
                          <a:srgbClr val="000000"/>
                        </a:solidFill>
                        <a:uFillTx/>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7eaec"/>
                    </a:solidFill>
                  </a:tcPr>
                </a:tc>
                <a:tc>
                  <a:txBody>
                    <a:bodyPr anchor="t">
                      <a:noAutofit/>
                    </a:bodyPr>
                    <a:p>
                      <a:pPr>
                        <a:lnSpc>
                          <a:spcPct val="100000"/>
                        </a:lnSpc>
                      </a:pPr>
                      <a:r>
                        <a:rPr b="0" lang="en-GB" sz="1500" strike="noStrike" u="none">
                          <a:solidFill>
                            <a:srgbClr val="000000"/>
                          </a:solidFill>
                          <a:uFillTx/>
                          <a:latin typeface="Aptos"/>
                        </a:rPr>
                        <a:t>No group work, no roles/work shared, very little progress made, incomplete/no presentation of findings</a:t>
                      </a:r>
                      <a:endParaRPr b="0" lang="en-IE" sz="1500" strike="noStrike" u="none">
                        <a:solidFill>
                          <a:srgbClr val="000000"/>
                        </a:solidFill>
                        <a:uFillTx/>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7eaec"/>
                    </a:solidFill>
                  </a:tcPr>
                </a:tc>
              </a:tr>
            </a:tbl>
          </a:graphicData>
        </a:graphic>
      </p:graphicFrame>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656a"/>
        </a:solidFill>
      </p:bgPr>
    </p:bg>
    <p:spTree>
      <p:nvGrpSpPr>
        <p:cNvPr id="1" name=""/>
        <p:cNvGrpSpPr/>
        <p:nvPr/>
      </p:nvGrpSpPr>
      <p:grpSpPr>
        <a:xfrm>
          <a:off x="0" y="0"/>
          <a:ext cx="0" cy="0"/>
          <a:chOff x="0" y="0"/>
          <a:chExt cx="0" cy="0"/>
        </a:xfrm>
      </p:grpSpPr>
      <p:sp>
        <p:nvSpPr>
          <p:cNvPr id="144" name="Title 1"/>
          <p:cNvSpPr/>
          <p:nvPr/>
        </p:nvSpPr>
        <p:spPr>
          <a:xfrm>
            <a:off x="838080" y="365040"/>
            <a:ext cx="10513440" cy="1323360"/>
          </a:xfrm>
          <a:prstGeom prst="rect">
            <a:avLst/>
          </a:prstGeom>
          <a:noFill/>
          <a:ln w="0">
            <a:noFill/>
          </a:ln>
        </p:spPr>
        <p:style>
          <a:lnRef idx="0"/>
          <a:fillRef idx="0"/>
          <a:effectRef idx="0"/>
          <a:fontRef idx="minor"/>
        </p:style>
        <p:txBody>
          <a:bodyPr lIns="90000" rIns="90000" tIns="45000" bIns="45000" anchor="ctr">
            <a:noAutofit/>
          </a:bodyPr>
          <a:p>
            <a:pPr algn="ctr">
              <a:lnSpc>
                <a:spcPct val="90000"/>
              </a:lnSpc>
            </a:pPr>
            <a:r>
              <a:rPr b="0" lang="en-GB" sz="4400" strike="noStrike" u="none">
                <a:solidFill>
                  <a:srgbClr val="ffffff"/>
                </a:solidFill>
                <a:uFillTx/>
                <a:latin typeface="Aptos Display"/>
                <a:ea typeface="DejaVu Sans"/>
              </a:rPr>
              <a:t>Lesson One to Four</a:t>
            </a:r>
            <a:endParaRPr b="0" lang="en-IE" sz="4400" strike="noStrike" u="none">
              <a:solidFill>
                <a:srgbClr val="ffffff"/>
              </a:solidFill>
              <a:uFillTx/>
              <a:latin typeface="Arial"/>
            </a:endParaRPr>
          </a:p>
        </p:txBody>
      </p:sp>
      <p:sp>
        <p:nvSpPr>
          <p:cNvPr id="145" name="Content Placeholder 2"/>
          <p:cNvSpPr/>
          <p:nvPr/>
        </p:nvSpPr>
        <p:spPr>
          <a:xfrm>
            <a:off x="838080" y="1825560"/>
            <a:ext cx="10513440" cy="4349160"/>
          </a:xfrm>
          <a:prstGeom prst="rect">
            <a:avLst/>
          </a:prstGeom>
          <a:noFill/>
          <a:ln w="0">
            <a:noFill/>
          </a:ln>
        </p:spPr>
        <p:style>
          <a:lnRef idx="0"/>
          <a:fillRef idx="0"/>
          <a:effectRef idx="0"/>
          <a:fontRef idx="minor"/>
        </p:style>
        <p:txBody>
          <a:bodyPr lIns="90000" rIns="90000" tIns="45000" bIns="45000" anchor="t">
            <a:noAutofit/>
          </a:bodyPr>
          <a:p>
            <a:pPr marL="228600" indent="-227520">
              <a:lnSpc>
                <a:spcPct val="90000"/>
              </a:lnSpc>
              <a:spcBef>
                <a:spcPts val="1001"/>
              </a:spcBef>
              <a:buClr>
                <a:srgbClr val="000000"/>
              </a:buClr>
              <a:buFont typeface="Arial"/>
              <a:buChar char="•"/>
            </a:pPr>
            <a:r>
              <a:rPr b="0" lang="en-GB" sz="2800" strike="noStrike" u="none">
                <a:solidFill>
                  <a:srgbClr val="ffffff"/>
                </a:solidFill>
                <a:uFillTx/>
                <a:latin typeface="Aptos"/>
                <a:ea typeface="DejaVu Sans"/>
              </a:rPr>
              <a:t>Objectives</a:t>
            </a:r>
            <a:endParaRPr b="0" lang="en-IE" sz="2800" strike="noStrike" u="none">
              <a:solidFill>
                <a:srgbClr val="ffffff"/>
              </a:solidFill>
              <a:uFillTx/>
              <a:latin typeface="Arial"/>
            </a:endParaRPr>
          </a:p>
          <a:p>
            <a:pPr lvl="2" marL="1143000" indent="-227520">
              <a:lnSpc>
                <a:spcPct val="90000"/>
              </a:lnSpc>
              <a:spcBef>
                <a:spcPts val="499"/>
              </a:spcBef>
              <a:buClr>
                <a:srgbClr val="000000"/>
              </a:buClr>
              <a:buFont typeface="Arial"/>
              <a:buChar char="•"/>
            </a:pPr>
            <a:r>
              <a:rPr b="0" lang="en-GB" sz="2200" strike="noStrike" u="none">
                <a:solidFill>
                  <a:srgbClr val="ffffff"/>
                </a:solidFill>
                <a:uFillTx/>
                <a:latin typeface="Aptos"/>
                <a:ea typeface="DejaVu Sans"/>
              </a:rPr>
              <a:t>Research relevant keywords and record</a:t>
            </a:r>
            <a:endParaRPr b="0" lang="en-IE" sz="2200" strike="noStrike" u="none">
              <a:solidFill>
                <a:srgbClr val="ffffff"/>
              </a:solidFill>
              <a:uFillTx/>
              <a:latin typeface="Arial"/>
            </a:endParaRPr>
          </a:p>
          <a:p>
            <a:pPr lvl="2" marL="1143000" indent="-227520">
              <a:lnSpc>
                <a:spcPct val="90000"/>
              </a:lnSpc>
              <a:spcBef>
                <a:spcPts val="499"/>
              </a:spcBef>
              <a:buClr>
                <a:srgbClr val="000000"/>
              </a:buClr>
              <a:buFont typeface="Arial"/>
              <a:buChar char="•"/>
            </a:pPr>
            <a:r>
              <a:rPr b="0" lang="en-GB" sz="2200" strike="noStrike" u="none">
                <a:solidFill>
                  <a:srgbClr val="ffffff"/>
                </a:solidFill>
                <a:uFillTx/>
                <a:latin typeface="Aptos"/>
                <a:ea typeface="DejaVu Sans"/>
              </a:rPr>
              <a:t>Research and record rock types in area</a:t>
            </a:r>
            <a:endParaRPr b="0" lang="en-IE" sz="2200" strike="noStrike" u="none">
              <a:solidFill>
                <a:srgbClr val="ffffff"/>
              </a:solidFill>
              <a:uFillTx/>
              <a:latin typeface="Arial"/>
            </a:endParaRPr>
          </a:p>
          <a:p>
            <a:pPr lvl="2" marL="1143000" indent="-227520">
              <a:lnSpc>
                <a:spcPct val="107000"/>
              </a:lnSpc>
              <a:spcBef>
                <a:spcPts val="499"/>
              </a:spcBef>
              <a:buClr>
                <a:srgbClr val="000000"/>
              </a:buClr>
              <a:buFont typeface="Arial"/>
              <a:buChar char="•"/>
            </a:pPr>
            <a:r>
              <a:rPr b="0" lang="en-GB" sz="2200" strike="noStrike" u="none">
                <a:solidFill>
                  <a:srgbClr val="ffffff"/>
                </a:solidFill>
                <a:uFillTx/>
                <a:latin typeface="Aptos"/>
                <a:ea typeface="DejaVu Sans"/>
              </a:rPr>
              <a:t>Research and record </a:t>
            </a:r>
            <a:endParaRPr b="0" lang="en-IE" sz="2200" strike="noStrike" u="none">
              <a:solidFill>
                <a:srgbClr val="ffffff"/>
              </a:solidFill>
              <a:uFillTx/>
              <a:latin typeface="Arial"/>
            </a:endParaRPr>
          </a:p>
          <a:p>
            <a:pPr lvl="3" marL="1657440" indent="-284760">
              <a:lnSpc>
                <a:spcPct val="107000"/>
              </a:lnSpc>
              <a:spcBef>
                <a:spcPts val="499"/>
              </a:spcBef>
              <a:buClr>
                <a:srgbClr val="000000"/>
              </a:buClr>
              <a:buFont typeface="Courier New"/>
              <a:buChar char="o"/>
            </a:pPr>
            <a:r>
              <a:rPr b="0" lang="en-IE" sz="2000" strike="noStrike" u="none">
                <a:solidFill>
                  <a:srgbClr val="ffffff"/>
                </a:solidFill>
                <a:uFillTx/>
                <a:latin typeface="Times New Roman"/>
                <a:ea typeface="Aptos"/>
              </a:rPr>
              <a:t>water resources (rivers, lakes and aquifers) and navigation, </a:t>
            </a:r>
            <a:endParaRPr b="0" lang="en-IE" sz="2000" strike="noStrike" u="none">
              <a:solidFill>
                <a:srgbClr val="ffffff"/>
              </a:solidFill>
              <a:uFillTx/>
              <a:latin typeface="Arial"/>
            </a:endParaRPr>
          </a:p>
          <a:p>
            <a:pPr lvl="3" marL="1657440" indent="-284760">
              <a:lnSpc>
                <a:spcPct val="107000"/>
              </a:lnSpc>
              <a:spcBef>
                <a:spcPts val="499"/>
              </a:spcBef>
              <a:buClr>
                <a:srgbClr val="000000"/>
              </a:buClr>
              <a:buFont typeface="Courier New"/>
              <a:buChar char="o"/>
            </a:pPr>
            <a:r>
              <a:rPr b="0" lang="en-IE" sz="2000" strike="noStrike" u="none">
                <a:solidFill>
                  <a:srgbClr val="ffffff"/>
                </a:solidFill>
                <a:uFillTx/>
                <a:latin typeface="Times New Roman"/>
                <a:ea typeface="Aptos"/>
              </a:rPr>
              <a:t>soil and drainage (farm land quality), </a:t>
            </a:r>
            <a:endParaRPr b="0" lang="en-IE" sz="2000" strike="noStrike" u="none">
              <a:solidFill>
                <a:srgbClr val="ffffff"/>
              </a:solidFill>
              <a:uFillTx/>
              <a:latin typeface="Arial"/>
            </a:endParaRPr>
          </a:p>
          <a:p>
            <a:pPr lvl="3" marL="1657440" indent="-284760">
              <a:lnSpc>
                <a:spcPct val="107000"/>
              </a:lnSpc>
              <a:spcBef>
                <a:spcPts val="499"/>
              </a:spcBef>
              <a:buClr>
                <a:srgbClr val="000000"/>
              </a:buClr>
              <a:buFont typeface="Courier New"/>
              <a:buChar char="o"/>
            </a:pPr>
            <a:r>
              <a:rPr b="0" lang="en-IE" sz="2000" strike="noStrike" u="none">
                <a:solidFill>
                  <a:srgbClr val="ffffff"/>
                </a:solidFill>
                <a:uFillTx/>
                <a:latin typeface="Times New Roman"/>
                <a:ea typeface="Aptos"/>
              </a:rPr>
              <a:t>other natural resources (mining, fishing, etc...), </a:t>
            </a:r>
            <a:endParaRPr b="0" lang="en-IE" sz="2000" strike="noStrike" u="none">
              <a:solidFill>
                <a:srgbClr val="ffffff"/>
              </a:solidFill>
              <a:uFillTx/>
              <a:latin typeface="Arial"/>
            </a:endParaRPr>
          </a:p>
          <a:p>
            <a:pPr lvl="3" marL="1657440" indent="-284760">
              <a:lnSpc>
                <a:spcPct val="107000"/>
              </a:lnSpc>
              <a:spcBef>
                <a:spcPts val="499"/>
              </a:spcBef>
              <a:buClr>
                <a:srgbClr val="000000"/>
              </a:buClr>
              <a:buFont typeface="Courier New"/>
              <a:buChar char="o"/>
            </a:pPr>
            <a:r>
              <a:rPr b="0" lang="en-IE" sz="2000" strike="noStrike" u="none">
                <a:solidFill>
                  <a:srgbClr val="ffffff"/>
                </a:solidFill>
                <a:uFillTx/>
                <a:latin typeface="Times New Roman"/>
                <a:ea typeface="Aptos"/>
              </a:rPr>
              <a:t>woodland, </a:t>
            </a:r>
            <a:endParaRPr b="0" lang="en-IE" sz="2000" strike="noStrike" u="none">
              <a:solidFill>
                <a:srgbClr val="ffffff"/>
              </a:solidFill>
              <a:uFillTx/>
              <a:latin typeface="Arial"/>
            </a:endParaRPr>
          </a:p>
          <a:p>
            <a:pPr lvl="3" marL="1657440" indent="-284760">
              <a:lnSpc>
                <a:spcPct val="107000"/>
              </a:lnSpc>
              <a:spcBef>
                <a:spcPts val="499"/>
              </a:spcBef>
              <a:spcAft>
                <a:spcPts val="799"/>
              </a:spcAft>
              <a:buClr>
                <a:srgbClr val="000000"/>
              </a:buClr>
              <a:buFont typeface="Courier New"/>
              <a:buChar char="o"/>
            </a:pPr>
            <a:r>
              <a:rPr b="0" lang="en-IE" sz="2000" strike="noStrike" u="none">
                <a:solidFill>
                  <a:srgbClr val="ffffff"/>
                </a:solidFill>
                <a:uFillTx/>
                <a:latin typeface="Times New Roman"/>
                <a:ea typeface="Aptos"/>
              </a:rPr>
              <a:t>energy potential (wind, solar, geothermal or even peatland)</a:t>
            </a:r>
            <a:endParaRPr b="0" lang="en-IE" sz="2000" strike="noStrike" u="none">
              <a:solidFill>
                <a:srgbClr val="ffffff"/>
              </a:solidFill>
              <a:uFillTx/>
              <a:latin typeface="Arial"/>
            </a:endParaRPr>
          </a:p>
          <a:p>
            <a:pPr lvl="2" marL="1143000" indent="-227520">
              <a:lnSpc>
                <a:spcPct val="90000"/>
              </a:lnSpc>
              <a:spcBef>
                <a:spcPts val="499"/>
              </a:spcBef>
              <a:buClr>
                <a:srgbClr val="000000"/>
              </a:buClr>
              <a:buFont typeface="Arial"/>
              <a:buChar char="•"/>
            </a:pPr>
            <a:r>
              <a:rPr b="0" lang="fr-FR" sz="2200" strike="noStrike" u="none">
                <a:solidFill>
                  <a:srgbClr val="ffffff"/>
                </a:solidFill>
                <a:uFillTx/>
                <a:latin typeface="Aptos"/>
                <a:ea typeface="Aptos"/>
              </a:rPr>
              <a:t>Analyse why the town was built on that site</a:t>
            </a:r>
            <a:endParaRPr b="0" lang="en-IE" sz="2200" strike="noStrike" u="none">
              <a:solidFill>
                <a:srgbClr val="ffffff"/>
              </a:solidFill>
              <a:uFillTx/>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656a"/>
        </a:solidFill>
      </p:bgPr>
    </p:bg>
    <p:spTree>
      <p:nvGrpSpPr>
        <p:cNvPr id="1" name=""/>
        <p:cNvGrpSpPr/>
        <p:nvPr/>
      </p:nvGrpSpPr>
      <p:grpSpPr>
        <a:xfrm>
          <a:off x="0" y="0"/>
          <a:ext cx="0" cy="0"/>
          <a:chOff x="0" y="0"/>
          <a:chExt cx="0" cy="0"/>
        </a:xfrm>
      </p:grpSpPr>
      <p:sp>
        <p:nvSpPr>
          <p:cNvPr id="146" name="Title 1_15"/>
          <p:cNvSpPr/>
          <p:nvPr/>
        </p:nvSpPr>
        <p:spPr>
          <a:xfrm>
            <a:off x="838080" y="365040"/>
            <a:ext cx="10513440" cy="1323360"/>
          </a:xfrm>
          <a:prstGeom prst="rect">
            <a:avLst/>
          </a:prstGeom>
          <a:noFill/>
          <a:ln w="0">
            <a:noFill/>
          </a:ln>
        </p:spPr>
        <p:style>
          <a:lnRef idx="0"/>
          <a:fillRef idx="0"/>
          <a:effectRef idx="0"/>
          <a:fontRef idx="minor"/>
        </p:style>
        <p:txBody>
          <a:bodyPr lIns="90000" rIns="90000" tIns="45000" bIns="45000" anchor="ctr">
            <a:noAutofit/>
          </a:bodyPr>
          <a:p>
            <a:pPr algn="ctr">
              <a:lnSpc>
                <a:spcPct val="90000"/>
              </a:lnSpc>
            </a:pPr>
            <a:r>
              <a:rPr b="0" lang="en-GB" sz="4400" strike="noStrike" u="none">
                <a:solidFill>
                  <a:srgbClr val="ffffff"/>
                </a:solidFill>
                <a:uFillTx/>
                <a:latin typeface="Aptos Display"/>
                <a:ea typeface="DejaVu Sans"/>
              </a:rPr>
              <a:t>Keywords</a:t>
            </a:r>
            <a:endParaRPr b="0" lang="en-IE" sz="4400" strike="noStrike" u="none">
              <a:solidFill>
                <a:srgbClr val="ffffff"/>
              </a:solidFill>
              <a:uFillTx/>
              <a:latin typeface="Arial"/>
            </a:endParaRPr>
          </a:p>
        </p:txBody>
      </p:sp>
      <p:sp>
        <p:nvSpPr>
          <p:cNvPr id="147" name="Content Placeholder 2_16"/>
          <p:cNvSpPr/>
          <p:nvPr/>
        </p:nvSpPr>
        <p:spPr>
          <a:xfrm>
            <a:off x="838080" y="1825560"/>
            <a:ext cx="10513440" cy="4349160"/>
          </a:xfrm>
          <a:prstGeom prst="rect">
            <a:avLst/>
          </a:prstGeom>
          <a:noFill/>
          <a:ln w="0">
            <a:noFill/>
          </a:ln>
        </p:spPr>
        <p:style>
          <a:lnRef idx="0"/>
          <a:fillRef idx="0"/>
          <a:effectRef idx="0"/>
          <a:fontRef idx="minor"/>
        </p:style>
        <p:txBody>
          <a:bodyPr lIns="90000" rIns="90000" tIns="45000" bIns="45000" anchor="t">
            <a:noAutofit/>
          </a:bodyPr>
          <a:p>
            <a:pPr marL="228600" indent="-227520" algn="ctr">
              <a:lnSpc>
                <a:spcPct val="90000"/>
              </a:lnSpc>
              <a:buClr>
                <a:srgbClr val="000000"/>
              </a:buClr>
              <a:buFont typeface="Arial"/>
              <a:buChar char="•"/>
            </a:pPr>
            <a:r>
              <a:rPr b="0" lang="en-GB" sz="2800" strike="noStrike" u="none">
                <a:solidFill>
                  <a:srgbClr val="ffffff"/>
                </a:solidFill>
                <a:uFillTx/>
                <a:latin typeface="Aptos"/>
                <a:ea typeface="DejaVu Sans"/>
              </a:rPr>
              <a:t>Define the following keywords</a:t>
            </a:r>
            <a:endParaRPr b="0" lang="en-IE" sz="2800" strike="noStrike" u="none">
              <a:solidFill>
                <a:srgbClr val="ffffff"/>
              </a:solidFill>
              <a:uFillTx/>
              <a:latin typeface="Arial"/>
            </a:endParaRPr>
          </a:p>
          <a:p>
            <a:pPr>
              <a:lnSpc>
                <a:spcPct val="100000"/>
              </a:lnSpc>
              <a:spcAft>
                <a:spcPts val="799"/>
              </a:spcAft>
            </a:pPr>
            <a:r>
              <a:rPr b="0" i="1" lang="en-IE" sz="2400" strike="noStrike" u="none">
                <a:solidFill>
                  <a:srgbClr val="ffffff"/>
                </a:solidFill>
                <a:uFillTx/>
                <a:latin typeface="Times New Roman"/>
                <a:ea typeface="Aptos"/>
              </a:rPr>
              <a:t>Resilience</a:t>
            </a:r>
            <a:r>
              <a:rPr b="0" lang="en-IE" sz="2400" strike="noStrike" u="none">
                <a:solidFill>
                  <a:srgbClr val="ffffff"/>
                </a:solidFill>
                <a:uFillTx/>
                <a:latin typeface="Times New Roman"/>
                <a:ea typeface="Aptos"/>
              </a:rPr>
              <a:t>: </a:t>
            </a:r>
            <a:endParaRPr b="0" lang="en-IE" sz="2400" strike="noStrike" u="none">
              <a:solidFill>
                <a:srgbClr val="ffffff"/>
              </a:solidFill>
              <a:uFillTx/>
              <a:latin typeface="Arial"/>
            </a:endParaRPr>
          </a:p>
          <a:p>
            <a:pPr>
              <a:lnSpc>
                <a:spcPct val="100000"/>
              </a:lnSpc>
              <a:spcAft>
                <a:spcPts val="799"/>
              </a:spcAft>
            </a:pPr>
            <a:r>
              <a:rPr b="0" i="1" lang="en-IE" sz="2400" strike="noStrike" u="none">
                <a:solidFill>
                  <a:srgbClr val="ffffff"/>
                </a:solidFill>
                <a:uFillTx/>
                <a:latin typeface="Times New Roman"/>
                <a:ea typeface="Aptos"/>
              </a:rPr>
              <a:t>Geohazards</a:t>
            </a:r>
            <a:r>
              <a:rPr b="0" lang="en-IE" sz="2400" strike="noStrike" u="none">
                <a:solidFill>
                  <a:srgbClr val="ffffff"/>
                </a:solidFill>
                <a:uFillTx/>
                <a:latin typeface="Times New Roman"/>
                <a:ea typeface="Aptos"/>
              </a:rPr>
              <a:t>: </a:t>
            </a:r>
            <a:endParaRPr b="0" lang="en-IE" sz="2400" strike="noStrike" u="none">
              <a:solidFill>
                <a:srgbClr val="ffffff"/>
              </a:solidFill>
              <a:uFillTx/>
              <a:latin typeface="Arial"/>
            </a:endParaRPr>
          </a:p>
          <a:p>
            <a:pPr>
              <a:lnSpc>
                <a:spcPct val="100000"/>
              </a:lnSpc>
              <a:spcAft>
                <a:spcPts val="799"/>
              </a:spcAft>
            </a:pPr>
            <a:r>
              <a:rPr b="0" i="1" lang="en-IE" sz="2400" strike="noStrike" u="none">
                <a:solidFill>
                  <a:srgbClr val="ffffff"/>
                </a:solidFill>
                <a:uFillTx/>
                <a:latin typeface="Times New Roman"/>
                <a:ea typeface="Aptos"/>
              </a:rPr>
              <a:t>Groundwater flooding</a:t>
            </a:r>
            <a:r>
              <a:rPr b="0" lang="en-IE" sz="2400" strike="noStrike" u="none">
                <a:solidFill>
                  <a:srgbClr val="ffffff"/>
                </a:solidFill>
                <a:uFillTx/>
                <a:latin typeface="Times New Roman"/>
                <a:ea typeface="Aptos"/>
              </a:rPr>
              <a:t>: </a:t>
            </a:r>
            <a:endParaRPr b="0" lang="en-IE" sz="2400" strike="noStrike" u="none">
              <a:solidFill>
                <a:srgbClr val="ffffff"/>
              </a:solidFill>
              <a:uFillTx/>
              <a:latin typeface="Arial"/>
            </a:endParaRPr>
          </a:p>
          <a:p>
            <a:pPr>
              <a:lnSpc>
                <a:spcPct val="100000"/>
              </a:lnSpc>
              <a:spcAft>
                <a:spcPts val="799"/>
              </a:spcAft>
            </a:pPr>
            <a:r>
              <a:rPr b="0" i="1" lang="en-IE" sz="2400" strike="noStrike" u="none">
                <a:solidFill>
                  <a:srgbClr val="ffffff"/>
                </a:solidFill>
                <a:uFillTx/>
                <a:latin typeface="Times New Roman"/>
                <a:ea typeface="Aptos"/>
              </a:rPr>
              <a:t>Community risk</a:t>
            </a:r>
            <a:r>
              <a:rPr b="0" lang="en-IE" sz="2400" strike="noStrike" u="none">
                <a:solidFill>
                  <a:srgbClr val="ffffff"/>
                </a:solidFill>
                <a:uFillTx/>
                <a:latin typeface="Times New Roman"/>
                <a:ea typeface="Aptos"/>
              </a:rPr>
              <a:t>:</a:t>
            </a:r>
            <a:endParaRPr b="0" lang="en-IE" sz="2400" strike="noStrike" u="none">
              <a:solidFill>
                <a:srgbClr val="ffffff"/>
              </a:solidFill>
              <a:uFillTx/>
              <a:latin typeface="Arial"/>
            </a:endParaRPr>
          </a:p>
          <a:p>
            <a:pPr>
              <a:lnSpc>
                <a:spcPct val="100000"/>
              </a:lnSpc>
              <a:spcAft>
                <a:spcPts val="799"/>
              </a:spcAft>
            </a:pPr>
            <a:r>
              <a:rPr b="0" i="1" lang="en-IE" sz="2400" strike="noStrike" u="none">
                <a:solidFill>
                  <a:srgbClr val="ffffff"/>
                </a:solidFill>
                <a:uFillTx/>
                <a:latin typeface="Times New Roman"/>
                <a:ea typeface="Aptos"/>
              </a:rPr>
              <a:t>Landscape:</a:t>
            </a:r>
            <a:endParaRPr b="0" lang="en-IE" sz="2400" strike="noStrike" u="none">
              <a:solidFill>
                <a:srgbClr val="ffffff"/>
              </a:solidFill>
              <a:uFillTx/>
              <a:latin typeface="Arial"/>
            </a:endParaRPr>
          </a:p>
          <a:p>
            <a:pPr>
              <a:lnSpc>
                <a:spcPct val="100000"/>
              </a:lnSpc>
              <a:spcAft>
                <a:spcPts val="799"/>
              </a:spcAft>
            </a:pPr>
            <a:r>
              <a:rPr b="0" i="1" lang="en-IE" sz="2400" strike="noStrike" u="none">
                <a:solidFill>
                  <a:srgbClr val="ffffff"/>
                </a:solidFill>
                <a:uFillTx/>
                <a:latin typeface="Times New Roman"/>
                <a:ea typeface="Aptos"/>
              </a:rPr>
              <a:t>Natural resources</a:t>
            </a:r>
            <a:r>
              <a:rPr b="0" lang="en-IE" sz="2400" strike="noStrike" u="none">
                <a:solidFill>
                  <a:srgbClr val="ffffff"/>
                </a:solidFill>
                <a:uFillTx/>
                <a:latin typeface="Times New Roman"/>
                <a:ea typeface="Aptos"/>
              </a:rPr>
              <a:t>:</a:t>
            </a:r>
            <a:endParaRPr b="0" lang="en-IE" sz="2400" strike="noStrike" u="none">
              <a:solidFill>
                <a:srgbClr val="ffffff"/>
              </a:solidFill>
              <a:uFillTx/>
              <a:latin typeface="Arial"/>
            </a:endParaRPr>
          </a:p>
          <a:p>
            <a:pPr>
              <a:lnSpc>
                <a:spcPct val="100000"/>
              </a:lnSpc>
              <a:spcAft>
                <a:spcPts val="799"/>
              </a:spcAft>
            </a:pPr>
            <a:r>
              <a:rPr b="0" i="1" lang="en-IE" sz="2400" strike="noStrike" u="none">
                <a:solidFill>
                  <a:srgbClr val="ffffff"/>
                </a:solidFill>
                <a:uFillTx/>
                <a:latin typeface="Times New Roman"/>
                <a:ea typeface="Aptos"/>
              </a:rPr>
              <a:t>Weather warning</a:t>
            </a:r>
            <a:r>
              <a:rPr b="0" lang="en-IE" sz="2400" strike="noStrike" u="none">
                <a:solidFill>
                  <a:srgbClr val="ffffff"/>
                </a:solidFill>
                <a:uFillTx/>
                <a:latin typeface="Times New Roman"/>
                <a:ea typeface="Aptos"/>
              </a:rPr>
              <a:t>:</a:t>
            </a:r>
            <a:endParaRPr b="0" lang="en-IE" sz="2400" strike="noStrike" u="none">
              <a:solidFill>
                <a:srgbClr val="ffffff"/>
              </a:solidFill>
              <a:uFillTx/>
              <a:latin typeface="Arial"/>
            </a:endParaRPr>
          </a:p>
          <a:p>
            <a:pPr>
              <a:lnSpc>
                <a:spcPct val="100000"/>
              </a:lnSpc>
              <a:spcAft>
                <a:spcPts val="799"/>
              </a:spcAft>
            </a:pPr>
            <a:r>
              <a:rPr b="0" i="1" lang="en-IE" sz="2400" strike="noStrike" u="none">
                <a:solidFill>
                  <a:srgbClr val="ffffff"/>
                </a:solidFill>
                <a:uFillTx/>
                <a:latin typeface="Times New Roman"/>
                <a:ea typeface="Aptos"/>
              </a:rPr>
              <a:t>Synoptic maps</a:t>
            </a:r>
            <a:r>
              <a:rPr b="0" lang="en-IE" sz="2400" strike="noStrike" u="none">
                <a:solidFill>
                  <a:srgbClr val="ffffff"/>
                </a:solidFill>
                <a:uFillTx/>
                <a:latin typeface="Times New Roman"/>
                <a:ea typeface="Aptos"/>
              </a:rPr>
              <a:t>:</a:t>
            </a:r>
            <a:endParaRPr b="0" lang="en-IE" sz="2400" strike="noStrike" u="none">
              <a:solidFill>
                <a:srgbClr val="ffffff"/>
              </a:solidFill>
              <a:uFillTx/>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656a"/>
        </a:solidFill>
      </p:bgPr>
    </p:bg>
    <p:spTree>
      <p:nvGrpSpPr>
        <p:cNvPr id="1" name=""/>
        <p:cNvGrpSpPr/>
        <p:nvPr/>
      </p:nvGrpSpPr>
      <p:grpSpPr>
        <a:xfrm>
          <a:off x="0" y="0"/>
          <a:ext cx="0" cy="0"/>
          <a:chOff x="0" y="0"/>
          <a:chExt cx="0" cy="0"/>
        </a:xfrm>
      </p:grpSpPr>
      <p:sp>
        <p:nvSpPr>
          <p:cNvPr id="148" name="Title 1_0"/>
          <p:cNvSpPr/>
          <p:nvPr/>
        </p:nvSpPr>
        <p:spPr>
          <a:xfrm>
            <a:off x="838440" y="457560"/>
            <a:ext cx="10513440" cy="1323360"/>
          </a:xfrm>
          <a:prstGeom prst="rect">
            <a:avLst/>
          </a:prstGeom>
          <a:noFill/>
          <a:ln w="0">
            <a:noFill/>
          </a:ln>
        </p:spPr>
        <p:style>
          <a:lnRef idx="0"/>
          <a:fillRef idx="0"/>
          <a:effectRef idx="0"/>
          <a:fontRef idx="minor"/>
        </p:style>
        <p:txBody>
          <a:bodyPr lIns="90000" rIns="90000" tIns="45000" bIns="45000" anchor="ctr">
            <a:noAutofit/>
          </a:bodyPr>
          <a:p>
            <a:pPr algn="ctr">
              <a:lnSpc>
                <a:spcPct val="90000"/>
              </a:lnSpc>
            </a:pPr>
            <a:r>
              <a:rPr b="0" lang="en-GB" sz="4400" strike="noStrike" u="none">
                <a:solidFill>
                  <a:srgbClr val="ffffff"/>
                </a:solidFill>
                <a:uFillTx/>
                <a:latin typeface="Aptos Display"/>
                <a:ea typeface="DejaVu Sans"/>
              </a:rPr>
              <a:t>Lesson One to Four</a:t>
            </a:r>
            <a:endParaRPr b="0" lang="en-IE" sz="4400" strike="noStrike" u="none">
              <a:solidFill>
                <a:srgbClr val="ffffff"/>
              </a:solidFill>
              <a:uFillTx/>
              <a:latin typeface="Arial"/>
            </a:endParaRPr>
          </a:p>
        </p:txBody>
      </p:sp>
      <p:sp>
        <p:nvSpPr>
          <p:cNvPr id="149" name="Content Placeholder 2_0"/>
          <p:cNvSpPr/>
          <p:nvPr/>
        </p:nvSpPr>
        <p:spPr>
          <a:xfrm>
            <a:off x="680760" y="1640520"/>
            <a:ext cx="10513440" cy="4349160"/>
          </a:xfrm>
          <a:prstGeom prst="rect">
            <a:avLst/>
          </a:prstGeom>
          <a:noFill/>
          <a:ln w="0">
            <a:noFill/>
          </a:ln>
        </p:spPr>
        <p:style>
          <a:lnRef idx="0"/>
          <a:fillRef idx="0"/>
          <a:effectRef idx="0"/>
          <a:fontRef idx="minor"/>
        </p:style>
        <p:txBody>
          <a:bodyPr lIns="90000" rIns="90000" tIns="45000" bIns="45000" anchor="t">
            <a:noAutofit/>
          </a:bodyPr>
          <a:p>
            <a:pPr marL="228600" indent="-227520">
              <a:lnSpc>
                <a:spcPct val="90000"/>
              </a:lnSpc>
              <a:spcBef>
                <a:spcPts val="1001"/>
              </a:spcBef>
              <a:buClr>
                <a:srgbClr val="000000"/>
              </a:buClr>
              <a:buFont typeface="Arial"/>
              <a:buChar char="•"/>
            </a:pPr>
            <a:r>
              <a:rPr b="0" lang="en-GB" sz="2800" strike="noStrike" u="none">
                <a:solidFill>
                  <a:srgbClr val="ffffff"/>
                </a:solidFill>
                <a:uFillTx/>
                <a:latin typeface="Aptos"/>
                <a:ea typeface="DejaVu Sans"/>
              </a:rPr>
              <a:t>Resources</a:t>
            </a:r>
            <a:endParaRPr b="0" lang="en-IE" sz="2800" strike="noStrike" u="none">
              <a:solidFill>
                <a:srgbClr val="ffffff"/>
              </a:solidFill>
              <a:uFillTx/>
              <a:latin typeface="Arial"/>
            </a:endParaRPr>
          </a:p>
          <a:p>
            <a:pPr lvl="2" marL="1143000" indent="-227520">
              <a:lnSpc>
                <a:spcPct val="90000"/>
              </a:lnSpc>
              <a:spcBef>
                <a:spcPts val="499"/>
              </a:spcBef>
              <a:buClr>
                <a:srgbClr val="000000"/>
              </a:buClr>
              <a:buFont typeface="Arial"/>
              <a:buChar char="•"/>
            </a:pPr>
            <a:r>
              <a:rPr b="0" lang="en-GB" sz="2000" strike="noStrike" u="none">
                <a:solidFill>
                  <a:srgbClr val="ffffff"/>
                </a:solidFill>
                <a:uFillTx/>
                <a:latin typeface="Aptos"/>
                <a:ea typeface="DejaVu Sans"/>
              </a:rPr>
              <a:t>Map viewer ; Google maps, Heritage Maps, Scoilnet</a:t>
            </a:r>
            <a:endParaRPr b="0" lang="en-IE" sz="2000" strike="noStrike" u="none">
              <a:solidFill>
                <a:srgbClr val="ffffff"/>
              </a:solidFill>
              <a:uFillTx/>
              <a:latin typeface="Arial"/>
            </a:endParaRPr>
          </a:p>
          <a:p>
            <a:pPr lvl="2" marL="1143000" indent="-227520">
              <a:lnSpc>
                <a:spcPct val="90000"/>
              </a:lnSpc>
              <a:spcBef>
                <a:spcPts val="499"/>
              </a:spcBef>
              <a:buClr>
                <a:srgbClr val="000000"/>
              </a:buClr>
              <a:buFont typeface="Arial"/>
              <a:buChar char="•"/>
            </a:pPr>
            <a:r>
              <a:rPr b="0" lang="en-GB" sz="2000" strike="noStrike" u="none">
                <a:solidFill>
                  <a:srgbClr val="ffffff"/>
                </a:solidFill>
                <a:uFillTx/>
                <a:latin typeface="Aptos"/>
                <a:ea typeface="DejaVu Sans"/>
              </a:rPr>
              <a:t>Explore information on Geological history; Geopark, Geoschol, GSI</a:t>
            </a:r>
            <a:endParaRPr b="0" lang="en-IE" sz="2000" strike="noStrike" u="none">
              <a:solidFill>
                <a:srgbClr val="ffffff"/>
              </a:solidFill>
              <a:uFillTx/>
              <a:latin typeface="Arial"/>
            </a:endParaRPr>
          </a:p>
          <a:p>
            <a:pPr lvl="2" marL="1143000" indent="-227520">
              <a:lnSpc>
                <a:spcPct val="107000"/>
              </a:lnSpc>
              <a:spcBef>
                <a:spcPts val="499"/>
              </a:spcBef>
              <a:buClr>
                <a:srgbClr val="000000"/>
              </a:buClr>
              <a:buFont typeface="Arial"/>
              <a:buChar char="•"/>
            </a:pPr>
            <a:r>
              <a:rPr b="0" lang="en-GB" sz="2000" strike="noStrike" u="none">
                <a:solidFill>
                  <a:srgbClr val="ffffff"/>
                </a:solidFill>
                <a:uFillTx/>
                <a:latin typeface="Aptos"/>
                <a:ea typeface="DejaVu Sans"/>
              </a:rPr>
              <a:t>Map viewers on geoHazards</a:t>
            </a:r>
            <a:endParaRPr b="0" lang="en-IE" sz="2000" strike="noStrike" u="none">
              <a:solidFill>
                <a:srgbClr val="ffffff"/>
              </a:solidFill>
              <a:uFillTx/>
              <a:latin typeface="Arial"/>
            </a:endParaRPr>
          </a:p>
          <a:p>
            <a:pPr lvl="3" marL="1657440" indent="-284760">
              <a:lnSpc>
                <a:spcPct val="107000"/>
              </a:lnSpc>
              <a:spcBef>
                <a:spcPts val="499"/>
              </a:spcBef>
              <a:buClr>
                <a:srgbClr val="000000"/>
              </a:buClr>
              <a:buFont typeface="Courier New"/>
              <a:buChar char="o"/>
            </a:pPr>
            <a:r>
              <a:rPr b="0" lang="en-IE" sz="1600" strike="noStrike" u="none">
                <a:solidFill>
                  <a:srgbClr val="ffffff"/>
                </a:solidFill>
                <a:uFillTx/>
                <a:latin typeface="Times New Roman"/>
                <a:ea typeface="Aptos"/>
              </a:rPr>
              <a:t>Landslides (GSI)</a:t>
            </a:r>
            <a:endParaRPr b="0" lang="en-IE" sz="1600" strike="noStrike" u="none">
              <a:solidFill>
                <a:srgbClr val="ffffff"/>
              </a:solidFill>
              <a:uFillTx/>
              <a:latin typeface="Arial"/>
            </a:endParaRPr>
          </a:p>
          <a:p>
            <a:pPr lvl="3" marL="1657440" indent="-284760">
              <a:lnSpc>
                <a:spcPct val="107000"/>
              </a:lnSpc>
              <a:spcBef>
                <a:spcPts val="499"/>
              </a:spcBef>
              <a:buClr>
                <a:srgbClr val="000000"/>
              </a:buClr>
              <a:buFont typeface="Courier New"/>
              <a:buChar char="o"/>
            </a:pPr>
            <a:r>
              <a:rPr b="0" lang="en-IE" sz="1600" strike="noStrike" u="none">
                <a:solidFill>
                  <a:srgbClr val="ffffff"/>
                </a:solidFill>
                <a:uFillTx/>
                <a:latin typeface="Times New Roman"/>
                <a:ea typeface="Aptos"/>
              </a:rPr>
              <a:t>Floods (GWlevel, Flood maps) </a:t>
            </a:r>
            <a:endParaRPr b="0" lang="en-IE" sz="1600" strike="noStrike" u="none">
              <a:solidFill>
                <a:srgbClr val="ffffff"/>
              </a:solidFill>
              <a:uFillTx/>
              <a:latin typeface="Arial"/>
            </a:endParaRPr>
          </a:p>
          <a:p>
            <a:pPr lvl="2" marL="1143000" indent="-227520">
              <a:lnSpc>
                <a:spcPct val="100000"/>
              </a:lnSpc>
              <a:spcBef>
                <a:spcPts val="850"/>
              </a:spcBef>
              <a:buClr>
                <a:srgbClr val="000000"/>
              </a:buClr>
              <a:buFont typeface="Arial"/>
              <a:buChar char="•"/>
            </a:pPr>
            <a:r>
              <a:rPr b="0" lang="en-IE" sz="2000" strike="noStrike" u="none">
                <a:solidFill>
                  <a:srgbClr val="ffffff"/>
                </a:solidFill>
                <a:uFillTx/>
                <a:latin typeface="Aptos"/>
                <a:ea typeface="Aptos"/>
              </a:rPr>
              <a:t>Map viewers on mineral resources</a:t>
            </a:r>
            <a:endParaRPr b="0" lang="en-IE" sz="2000" strike="noStrike" u="none">
              <a:solidFill>
                <a:srgbClr val="ffffff"/>
              </a:solidFill>
              <a:uFillTx/>
              <a:latin typeface="Arial"/>
            </a:endParaRPr>
          </a:p>
          <a:p>
            <a:pPr lvl="3" marL="1657440" indent="-284760">
              <a:lnSpc>
                <a:spcPct val="107000"/>
              </a:lnSpc>
              <a:spcBef>
                <a:spcPts val="499"/>
              </a:spcBef>
              <a:buClr>
                <a:srgbClr val="000000"/>
              </a:buClr>
              <a:buFont typeface="Courier New"/>
              <a:buChar char="o"/>
            </a:pPr>
            <a:r>
              <a:rPr b="0" lang="en-IE" sz="1600" strike="noStrike" u="none">
                <a:solidFill>
                  <a:srgbClr val="ffffff"/>
                </a:solidFill>
                <a:uFillTx/>
                <a:latin typeface="Times New Roman"/>
                <a:ea typeface="Aptos"/>
              </a:rPr>
              <a:t>Soils, aquifers, Minerals, Geothermal (GSI) </a:t>
            </a:r>
            <a:endParaRPr b="0" lang="en-IE" sz="1600" strike="noStrike" u="none">
              <a:solidFill>
                <a:srgbClr val="ffffff"/>
              </a:solidFill>
              <a:uFillTx/>
              <a:latin typeface="Arial"/>
            </a:endParaRPr>
          </a:p>
          <a:p>
            <a:pPr lvl="3" marL="1657440" indent="-284760">
              <a:lnSpc>
                <a:spcPct val="107000"/>
              </a:lnSpc>
              <a:spcBef>
                <a:spcPts val="499"/>
              </a:spcBef>
              <a:buClr>
                <a:srgbClr val="000000"/>
              </a:buClr>
              <a:buFont typeface="Courier New"/>
              <a:buChar char="o"/>
            </a:pPr>
            <a:r>
              <a:rPr b="0" lang="en-IE" sz="1600" strike="noStrike" u="none">
                <a:solidFill>
                  <a:srgbClr val="ffffff"/>
                </a:solidFill>
                <a:uFillTx/>
                <a:latin typeface="Times New Roman"/>
                <a:ea typeface="Aptos"/>
              </a:rPr>
              <a:t>Water quality (EPA) </a:t>
            </a:r>
            <a:endParaRPr b="0" lang="en-IE" sz="1600" strike="noStrike" u="none">
              <a:solidFill>
                <a:srgbClr val="ffffff"/>
              </a:solidFill>
              <a:uFillTx/>
              <a:latin typeface="Arial"/>
            </a:endParaRPr>
          </a:p>
        </p:txBody>
      </p:sp>
      <p:pic>
        <p:nvPicPr>
          <p:cNvPr id="150" name="Picture 7" descr=""/>
          <p:cNvPicPr/>
          <p:nvPr/>
        </p:nvPicPr>
        <p:blipFill>
          <a:blip r:embed="rId1"/>
          <a:stretch/>
        </p:blipFill>
        <p:spPr>
          <a:xfrm>
            <a:off x="3240000" y="1755360"/>
            <a:ext cx="5301360" cy="4723920"/>
          </a:xfrm>
          <a:prstGeom prst="rect">
            <a:avLst/>
          </a:prstGeom>
          <a:ln w="0">
            <a:noFill/>
          </a:ln>
        </p:spPr>
      </p:pic>
      <p:pic>
        <p:nvPicPr>
          <p:cNvPr id="151" name="Picture 5" descr=""/>
          <p:cNvPicPr/>
          <p:nvPr/>
        </p:nvPicPr>
        <p:blipFill>
          <a:blip r:embed="rId2"/>
          <a:stretch/>
        </p:blipFill>
        <p:spPr>
          <a:xfrm>
            <a:off x="2160360" y="1727280"/>
            <a:ext cx="7738920" cy="4752000"/>
          </a:xfrm>
          <a:prstGeom prst="rect">
            <a:avLst/>
          </a:prstGeom>
          <a:ln w="0">
            <a:noFill/>
          </a:ln>
        </p:spPr>
      </p:pic>
      <p:pic>
        <p:nvPicPr>
          <p:cNvPr id="152" name="Picture 151" descr=""/>
          <p:cNvPicPr/>
          <p:nvPr/>
        </p:nvPicPr>
        <p:blipFill>
          <a:blip r:embed="rId3"/>
          <a:stretch/>
        </p:blipFill>
        <p:spPr>
          <a:xfrm>
            <a:off x="1260000" y="1676520"/>
            <a:ext cx="10374120" cy="4622760"/>
          </a:xfrm>
          <a:prstGeom prst="rect">
            <a:avLst/>
          </a:prstGeom>
          <a:ln w="0">
            <a:noFill/>
          </a:ln>
        </p:spPr>
      </p:pic>
      <p:pic>
        <p:nvPicPr>
          <p:cNvPr id="153" name="Picture 152" descr=""/>
          <p:cNvPicPr/>
          <p:nvPr/>
        </p:nvPicPr>
        <p:blipFill>
          <a:blip r:embed="rId4"/>
          <a:stretch/>
        </p:blipFill>
        <p:spPr>
          <a:xfrm>
            <a:off x="725760" y="1489680"/>
            <a:ext cx="10454400" cy="4752000"/>
          </a:xfrm>
          <a:prstGeom prst="rect">
            <a:avLst/>
          </a:prstGeom>
          <a:ln w="0">
            <a:noFill/>
          </a:ln>
        </p:spPr>
      </p:pic>
    </p:spTree>
  </p:cSld>
  <mc:AlternateContent>
    <mc:Choice Requires="p14">
      <p:transition spd="slow" p14:dur="2000"/>
    </mc:Choice>
    <mc:Fallback>
      <p:transition spd="slow"/>
    </mc:Fallback>
  </mc:AlternateContent>
  <p:timing>
    <p:tnLst>
      <p:par>
        <p:cTn id="73" dur="indefinite" restart="never" nodeType="tmRoot">
          <p:childTnLst>
            <p:seq>
              <p:cTn id="74" dur="indefinite" nodeType="mainSeq">
                <p:childTnLst>
                  <p:par>
                    <p:cTn id="75" fill="hold">
                      <p:stCondLst>
                        <p:cond delay="indefinite"/>
                      </p:stCondLst>
                      <p:childTnLst>
                        <p:par>
                          <p:cTn id="76" fill="hold">
                            <p:stCondLst>
                              <p:cond delay="0"/>
                            </p:stCondLst>
                            <p:childTnLst>
                              <p:par>
                                <p:cTn id="77" nodeType="clickEffect" fill="hold" presetClass="entr" presetID="1">
                                  <p:stCondLst>
                                    <p:cond delay="0"/>
                                  </p:stCondLst>
                                  <p:childTnLst>
                                    <p:set>
                                      <p:cBhvr>
                                        <p:cTn id="78" dur="1" fill="hold">
                                          <p:stCondLst>
                                            <p:cond delay="0"/>
                                          </p:stCondLst>
                                        </p:cTn>
                                        <p:tgtEl>
                                          <p:spTgt spid="149"/>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nodeType="clickEffect" fill="hold" presetClass="entr" presetID="1">
                                  <p:stCondLst>
                                    <p:cond delay="0"/>
                                  </p:stCondLst>
                                  <p:childTnLst>
                                    <p:set>
                                      <p:cBhvr>
                                        <p:cTn id="82" dur="1" fill="hold">
                                          <p:stCondLst>
                                            <p:cond delay="0"/>
                                          </p:stCondLst>
                                        </p:cTn>
                                        <p:tgtEl>
                                          <p:spTgt spid="150"/>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nodeType="clickEffect" fill="hold" presetClass="exit" presetID="1">
                                  <p:stCondLst>
                                    <p:cond delay="0"/>
                                  </p:stCondLst>
                                  <p:childTnLst>
                                    <p:set>
                                      <p:cBhvr>
                                        <p:cTn id="86" dur="1" fill="hold">
                                          <p:stCondLst>
                                            <p:cond delay="0"/>
                                          </p:stCondLst>
                                        </p:cTn>
                                        <p:tgtEl>
                                          <p:spTgt spid="150"/>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nodeType="clickEffect" fill="hold" presetClass="entr" presetID="1">
                                  <p:stCondLst>
                                    <p:cond delay="0"/>
                                  </p:stCondLst>
                                  <p:childTnLst>
                                    <p:set>
                                      <p:cBhvr>
                                        <p:cTn id="90" dur="1" fill="hold">
                                          <p:stCondLst>
                                            <p:cond delay="0"/>
                                          </p:stCondLst>
                                        </p:cTn>
                                        <p:tgtEl>
                                          <p:spTgt spid="151"/>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nodeType="clickEffect" fill="hold" presetClass="exit" presetID="1">
                                  <p:stCondLst>
                                    <p:cond delay="0"/>
                                  </p:stCondLst>
                                  <p:childTnLst>
                                    <p:set>
                                      <p:cBhvr>
                                        <p:cTn id="94" dur="1" fill="hold">
                                          <p:stCondLst>
                                            <p:cond delay="0"/>
                                          </p:stCondLst>
                                        </p:cTn>
                                        <p:tgtEl>
                                          <p:spTgt spid="151"/>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nodeType="clickEffect" fill="hold" presetClass="entr" presetID="1">
                                  <p:stCondLst>
                                    <p:cond delay="0"/>
                                  </p:stCondLst>
                                  <p:childTnLst>
                                    <p:set>
                                      <p:cBhvr>
                                        <p:cTn id="98" fill="hold">
                                          <p:stCondLst>
                                            <p:cond delay="0"/>
                                          </p:stCondLst>
                                        </p:cTn>
                                        <p:tgtEl>
                                          <p:spTgt spid="152"/>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nodeType="clickEffect" fill="hold" presetClass="exit" presetID="1">
                                  <p:stCondLst>
                                    <p:cond delay="0"/>
                                  </p:stCondLst>
                                  <p:childTnLst>
                                    <p:set>
                                      <p:cBhvr>
                                        <p:cTn id="102" dur="1" fill="hold">
                                          <p:stCondLst>
                                            <p:cond delay="0"/>
                                          </p:stCondLst>
                                        </p:cTn>
                                        <p:tgtEl>
                                          <p:spTgt spid="152"/>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nodeType="clickEffect" fill="hold" presetClass="entr" presetID="1">
                                  <p:stCondLst>
                                    <p:cond delay="0"/>
                                  </p:stCondLst>
                                  <p:childTnLst>
                                    <p:set>
                                      <p:cBhvr>
                                        <p:cTn id="106" dur="1" fill="hold">
                                          <p:stCondLst>
                                            <p:cond delay="0"/>
                                          </p:stCondLst>
                                        </p:cTn>
                                        <p:tgtEl>
                                          <p:spTgt spid="153"/>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nodeType="clickEffect" fill="hold" presetClass="exit" presetID="1">
                                  <p:stCondLst>
                                    <p:cond delay="0"/>
                                  </p:stCondLst>
                                  <p:childTnLst>
                                    <p:set>
                                      <p:cBhvr>
                                        <p:cTn id="110" dur="1" fill="hold">
                                          <p:stCondLst>
                                            <p:cond delay="0"/>
                                          </p:stCondLst>
                                        </p:cTn>
                                        <p:tgtEl>
                                          <p:spTgt spid="153"/>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656a"/>
        </a:solidFill>
      </p:bgPr>
    </p:bg>
    <p:spTree>
      <p:nvGrpSpPr>
        <p:cNvPr id="1" name=""/>
        <p:cNvGrpSpPr/>
        <p:nvPr/>
      </p:nvGrpSpPr>
      <p:grpSpPr>
        <a:xfrm>
          <a:off x="0" y="0"/>
          <a:ext cx="0" cy="0"/>
          <a:chOff x="0" y="0"/>
          <a:chExt cx="0" cy="0"/>
        </a:xfrm>
      </p:grpSpPr>
      <p:sp>
        <p:nvSpPr>
          <p:cNvPr id="154" name="Title 1_4"/>
          <p:cNvSpPr/>
          <p:nvPr/>
        </p:nvSpPr>
        <p:spPr>
          <a:xfrm>
            <a:off x="838440" y="457560"/>
            <a:ext cx="10513440" cy="1323360"/>
          </a:xfrm>
          <a:prstGeom prst="rect">
            <a:avLst/>
          </a:prstGeom>
          <a:noFill/>
          <a:ln w="0">
            <a:noFill/>
          </a:ln>
        </p:spPr>
        <p:style>
          <a:lnRef idx="0"/>
          <a:fillRef idx="0"/>
          <a:effectRef idx="0"/>
          <a:fontRef idx="minor"/>
        </p:style>
        <p:txBody>
          <a:bodyPr lIns="90000" rIns="90000" tIns="45000" bIns="45000" anchor="ctr">
            <a:noAutofit/>
          </a:bodyPr>
          <a:p>
            <a:pPr>
              <a:lnSpc>
                <a:spcPct val="90000"/>
              </a:lnSpc>
            </a:pPr>
            <a:r>
              <a:rPr b="0" lang="en-GB" sz="4400" strike="noStrike" u="none">
                <a:solidFill>
                  <a:srgbClr val="ffffff"/>
                </a:solidFill>
                <a:uFillTx/>
                <a:latin typeface="Aptos Display"/>
                <a:ea typeface="DejaVu Sans"/>
              </a:rPr>
              <a:t>Heritage Maps</a:t>
            </a:r>
            <a:endParaRPr b="0" lang="en-IE" sz="4400" strike="noStrike" u="none">
              <a:solidFill>
                <a:srgbClr val="ffffff"/>
              </a:solidFill>
              <a:uFillTx/>
              <a:latin typeface="Arial"/>
            </a:endParaRPr>
          </a:p>
        </p:txBody>
      </p:sp>
      <p:sp>
        <p:nvSpPr>
          <p:cNvPr id="155" name="Content Placeholder 2_4"/>
          <p:cNvSpPr/>
          <p:nvPr/>
        </p:nvSpPr>
        <p:spPr>
          <a:xfrm>
            <a:off x="680760" y="1640520"/>
            <a:ext cx="10513440" cy="4349160"/>
          </a:xfrm>
          <a:prstGeom prst="rect">
            <a:avLst/>
          </a:prstGeom>
          <a:noFill/>
          <a:ln w="0">
            <a:noFill/>
          </a:ln>
        </p:spPr>
        <p:style>
          <a:lnRef idx="0"/>
          <a:fillRef idx="0"/>
          <a:effectRef idx="0"/>
          <a:fontRef idx="minor"/>
        </p:style>
        <p:txBody>
          <a:bodyPr lIns="90000" rIns="90000" tIns="45000" bIns="45000" anchor="t">
            <a:noAutofit/>
          </a:bodyPr>
          <a:p>
            <a:pPr marL="228600" indent="-227520">
              <a:lnSpc>
                <a:spcPct val="90000"/>
              </a:lnSpc>
              <a:spcBef>
                <a:spcPts val="1001"/>
              </a:spcBef>
              <a:buClr>
                <a:srgbClr val="000000"/>
              </a:buClr>
              <a:buFont typeface="Arial"/>
              <a:buChar char="•"/>
            </a:pPr>
            <a:r>
              <a:rPr b="0" lang="en-GB" sz="2000" strike="noStrike" u="sng">
                <a:solidFill>
                  <a:srgbClr val="467886"/>
                </a:solidFill>
                <a:uFillTx/>
                <a:latin typeface="Aptos"/>
                <a:ea typeface="DejaVu Sans"/>
                <a:hlinkClick r:id="rId1"/>
              </a:rPr>
              <a:t>Www.heritagemaps.ie</a:t>
            </a:r>
            <a:r>
              <a:rPr b="0" lang="en-GB" sz="2000" strike="noStrike" u="none">
                <a:solidFill>
                  <a:srgbClr val="ffffff"/>
                </a:solidFill>
                <a:uFillTx/>
                <a:latin typeface="Aptos"/>
                <a:ea typeface="DejaVu Sans"/>
              </a:rPr>
              <a:t> (press X when asked about arcGIS account, select basemap gallery     , then select the historic maps...)</a:t>
            </a:r>
            <a:endParaRPr b="0" lang="en-IE" sz="2000" strike="noStrike" u="none">
              <a:solidFill>
                <a:srgbClr val="ffffff"/>
              </a:solidFill>
              <a:uFillTx/>
              <a:latin typeface="Arial"/>
            </a:endParaRPr>
          </a:p>
        </p:txBody>
      </p:sp>
      <p:pic>
        <p:nvPicPr>
          <p:cNvPr id="156" name="" descr=""/>
          <p:cNvPicPr/>
          <p:nvPr/>
        </p:nvPicPr>
        <p:blipFill>
          <a:blip r:embed="rId2"/>
          <a:stretch/>
        </p:blipFill>
        <p:spPr>
          <a:xfrm>
            <a:off x="3133800" y="1980000"/>
            <a:ext cx="285480" cy="256320"/>
          </a:xfrm>
          <a:prstGeom prst="rect">
            <a:avLst/>
          </a:prstGeom>
          <a:ln w="0">
            <a:noFill/>
          </a:ln>
        </p:spPr>
      </p:pic>
      <p:pic>
        <p:nvPicPr>
          <p:cNvPr id="157" name="" descr=""/>
          <p:cNvPicPr/>
          <p:nvPr/>
        </p:nvPicPr>
        <p:blipFill>
          <a:blip r:embed="rId3"/>
          <a:stretch/>
        </p:blipFill>
        <p:spPr>
          <a:xfrm>
            <a:off x="1440000" y="2340000"/>
            <a:ext cx="9623520" cy="446544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656a"/>
        </a:solidFill>
      </p:bgPr>
    </p:bg>
    <p:spTree>
      <p:nvGrpSpPr>
        <p:cNvPr id="1" name=""/>
        <p:cNvGrpSpPr/>
        <p:nvPr/>
      </p:nvGrpSpPr>
      <p:grpSpPr>
        <a:xfrm>
          <a:off x="0" y="0"/>
          <a:ext cx="0" cy="0"/>
          <a:chOff x="0" y="0"/>
          <a:chExt cx="0" cy="0"/>
        </a:xfrm>
      </p:grpSpPr>
      <p:pic>
        <p:nvPicPr>
          <p:cNvPr id="158" name="Picture 4" descr=""/>
          <p:cNvPicPr/>
          <p:nvPr/>
        </p:nvPicPr>
        <p:blipFill>
          <a:blip r:embed="rId1"/>
          <a:srcRect l="0" t="0" r="8966" b="0"/>
          <a:stretch/>
        </p:blipFill>
        <p:spPr>
          <a:xfrm>
            <a:off x="446760" y="2147760"/>
            <a:ext cx="5671800" cy="3790440"/>
          </a:xfrm>
          <a:prstGeom prst="rect">
            <a:avLst/>
          </a:prstGeom>
          <a:ln w="0">
            <a:noFill/>
          </a:ln>
        </p:spPr>
      </p:pic>
      <p:pic>
        <p:nvPicPr>
          <p:cNvPr id="159" name="Picture 6" descr=""/>
          <p:cNvPicPr/>
          <p:nvPr/>
        </p:nvPicPr>
        <p:blipFill>
          <a:blip r:embed="rId2"/>
          <a:srcRect l="0" t="0" r="8468" b="0"/>
          <a:stretch/>
        </p:blipFill>
        <p:spPr>
          <a:xfrm>
            <a:off x="6300000" y="2147760"/>
            <a:ext cx="5757840" cy="3790440"/>
          </a:xfrm>
          <a:prstGeom prst="rect">
            <a:avLst/>
          </a:prstGeom>
          <a:ln w="0">
            <a:noFill/>
          </a:ln>
        </p:spPr>
      </p:pic>
      <p:sp>
        <p:nvSpPr>
          <p:cNvPr id="160" name="TextBox 12"/>
          <p:cNvSpPr/>
          <p:nvPr/>
        </p:nvSpPr>
        <p:spPr>
          <a:xfrm>
            <a:off x="1156680" y="602640"/>
            <a:ext cx="5646960" cy="3639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0" lang="en-GB" sz="1800" strike="noStrike" u="none">
                <a:solidFill>
                  <a:srgbClr val="ffffff"/>
                </a:solidFill>
                <a:uFillTx/>
                <a:latin typeface="Aptos"/>
                <a:ea typeface="DejaVu Sans"/>
              </a:rPr>
              <a:t>Comparison maps Historic V Present day</a:t>
            </a:r>
            <a:endParaRPr b="0" lang="en-IE" sz="1800" strike="noStrike" u="none">
              <a:solidFill>
                <a:srgbClr val="ffffff"/>
              </a:solidFill>
              <a:uFillTx/>
              <a:latin typeface="Arial"/>
            </a:endParaRPr>
          </a:p>
        </p:txBody>
      </p:sp>
      <p:sp>
        <p:nvSpPr>
          <p:cNvPr id="161" name="TextBox 1"/>
          <p:cNvSpPr/>
          <p:nvPr/>
        </p:nvSpPr>
        <p:spPr>
          <a:xfrm>
            <a:off x="2160000" y="1341000"/>
            <a:ext cx="7738200" cy="69912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GB" sz="4000" strike="noStrike" u="none">
                <a:solidFill>
                  <a:srgbClr val="ffffff"/>
                </a:solidFill>
                <a:uFillTx/>
                <a:latin typeface="Roboto"/>
                <a:ea typeface="DejaVu Sans"/>
              </a:rPr>
              <a:t>Example for Ballinrobe, co. Mayo</a:t>
            </a:r>
            <a:endParaRPr b="0" lang="en-IE" sz="4000" strike="noStrike" u="none">
              <a:solidFill>
                <a:srgbClr val="ffffff"/>
              </a:solidFill>
              <a:uFillTx/>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0.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6.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7.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8.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9.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0.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5.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6.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7.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8.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9.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7518</TotalTime>
  <Application>LibreOffice/24.8.0.3$Windows_X86_64 LibreOffice_project/0bdf1299c94fe897b119f97f3c613e9dca6be583</Application>
  <AppVersion>15.0000</AppVersion>
  <Words>785</Words>
  <Paragraphs>96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2024-11-20T12:47:32Z</dcterms:created>
  <dc:creator>Anne Browne</dc:creator>
  <dc:description/>
  <dc:language>en-IE</dc:language>
  <cp:lastModifiedBy/>
  <dcterms:modified xsi:type="dcterms:W3CDTF">2024-12-06T15:17:09Z</dcterms:modified>
  <cp:revision>26</cp:revision>
  <dc:subject/>
  <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3</vt:i4>
  </property>
  <property fmtid="{D5CDD505-2E9C-101B-9397-08002B2CF9AE}" pid="3" name="PresentationFormat">
    <vt:lpwstr>Widescreen</vt:lpwstr>
  </property>
  <property fmtid="{D5CDD505-2E9C-101B-9397-08002B2CF9AE}" pid="4" name="Slides">
    <vt:i4>13</vt:i4>
  </property>
</Properties>
</file>